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9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90" r:id="rId13"/>
    <p:sldId id="288" r:id="rId14"/>
    <p:sldId id="289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B00"/>
    <a:srgbClr val="194F90"/>
    <a:srgbClr val="CCECFF"/>
    <a:srgbClr val="C2E76B"/>
    <a:srgbClr val="96DAEA"/>
    <a:srgbClr val="39F79D"/>
    <a:srgbClr val="FFE800"/>
    <a:srgbClr val="489A54"/>
    <a:srgbClr val="5DA56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0ADC3D-23D7-4C64-BA01-A000F7A45058}" v="344" dt="2024-08-19T08:11:26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3480" y="1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dy Tang" userId="99f4bbec-f199-41a2-b1d8-ace84488ce48" providerId="ADAL" clId="{72E4C303-DAEE-44E9-8F2A-BA8187ECF2B5}"/>
    <pc:docChg chg="undo redo custSel addSld delSld modSld sldOrd">
      <pc:chgData name="Mandy Tang" userId="99f4bbec-f199-41a2-b1d8-ace84488ce48" providerId="ADAL" clId="{72E4C303-DAEE-44E9-8F2A-BA8187ECF2B5}" dt="2024-07-09T08:07:37.068" v="2011"/>
      <pc:docMkLst>
        <pc:docMk/>
      </pc:docMkLst>
      <pc:sldChg chg="delSp mod">
        <pc:chgData name="Mandy Tang" userId="99f4bbec-f199-41a2-b1d8-ace84488ce48" providerId="ADAL" clId="{72E4C303-DAEE-44E9-8F2A-BA8187ECF2B5}" dt="2024-07-08T01:10:09.933" v="12" actId="478"/>
        <pc:sldMkLst>
          <pc:docMk/>
          <pc:sldMk cId="2209107372" sldId="278"/>
        </pc:sldMkLst>
        <pc:spChg chg="del">
          <ac:chgData name="Mandy Tang" userId="99f4bbec-f199-41a2-b1d8-ace84488ce48" providerId="ADAL" clId="{72E4C303-DAEE-44E9-8F2A-BA8187ECF2B5}" dt="2024-07-08T01:10:09.933" v="12" actId="478"/>
          <ac:spMkLst>
            <pc:docMk/>
            <pc:sldMk cId="2209107372" sldId="278"/>
            <ac:spMk id="8" creationId="{57166E35-8D53-EFA7-43E0-B3823EBE1206}"/>
          </ac:spMkLst>
        </pc:spChg>
      </pc:sldChg>
      <pc:sldChg chg="addSp delSp modSp mod modTransition modAnim">
        <pc:chgData name="Mandy Tang" userId="99f4bbec-f199-41a2-b1d8-ace84488ce48" providerId="ADAL" clId="{72E4C303-DAEE-44E9-8F2A-BA8187ECF2B5}" dt="2024-07-09T08:07:37.068" v="2011"/>
        <pc:sldMkLst>
          <pc:docMk/>
          <pc:sldMk cId="3429493747" sldId="279"/>
        </pc:sldMkLst>
        <pc:spChg chg="del">
          <ac:chgData name="Mandy Tang" userId="99f4bbec-f199-41a2-b1d8-ace84488ce48" providerId="ADAL" clId="{72E4C303-DAEE-44E9-8F2A-BA8187ECF2B5}" dt="2024-07-08T01:09:22.959" v="7" actId="478"/>
          <ac:spMkLst>
            <pc:docMk/>
            <pc:sldMk cId="3429493747" sldId="279"/>
            <ac:spMk id="3" creationId="{E4BB6B0B-80CC-A0EF-5BBB-210691C228F8}"/>
          </ac:spMkLst>
        </pc:spChg>
        <pc:spChg chg="mod">
          <ac:chgData name="Mandy Tang" userId="99f4bbec-f199-41a2-b1d8-ace84488ce48" providerId="ADAL" clId="{72E4C303-DAEE-44E9-8F2A-BA8187ECF2B5}" dt="2024-07-08T01:09:02.805" v="4"/>
          <ac:spMkLst>
            <pc:docMk/>
            <pc:sldMk cId="3429493747" sldId="279"/>
            <ac:spMk id="6" creationId="{762FFECC-6B46-5FC0-90A9-C872AFF96FBE}"/>
          </ac:spMkLst>
        </pc:spChg>
        <pc:spChg chg="mod">
          <ac:chgData name="Mandy Tang" userId="99f4bbec-f199-41a2-b1d8-ace84488ce48" providerId="ADAL" clId="{72E4C303-DAEE-44E9-8F2A-BA8187ECF2B5}" dt="2024-07-08T01:09:59.931" v="11"/>
          <ac:spMkLst>
            <pc:docMk/>
            <pc:sldMk cId="3429493747" sldId="279"/>
            <ac:spMk id="9" creationId="{168AE6D8-248A-3098-0BA1-057549614080}"/>
          </ac:spMkLst>
        </pc:spChg>
        <pc:spChg chg="del">
          <ac:chgData name="Mandy Tang" userId="99f4bbec-f199-41a2-b1d8-ace84488ce48" providerId="ADAL" clId="{72E4C303-DAEE-44E9-8F2A-BA8187ECF2B5}" dt="2024-07-08T01:09:18.262" v="5" actId="478"/>
          <ac:spMkLst>
            <pc:docMk/>
            <pc:sldMk cId="3429493747" sldId="279"/>
            <ac:spMk id="12" creationId="{A23C55B8-939D-8620-62E4-0E4CA9844C53}"/>
          </ac:spMkLst>
        </pc:spChg>
        <pc:spChg chg="del">
          <ac:chgData name="Mandy Tang" userId="99f4bbec-f199-41a2-b1d8-ace84488ce48" providerId="ADAL" clId="{72E4C303-DAEE-44E9-8F2A-BA8187ECF2B5}" dt="2024-07-08T01:27:58.830" v="14" actId="478"/>
          <ac:spMkLst>
            <pc:docMk/>
            <pc:sldMk cId="3429493747" sldId="279"/>
            <ac:spMk id="14" creationId="{18D80FDC-24E0-E84C-632B-72989772D63C}"/>
          </ac:spMkLst>
        </pc:spChg>
        <pc:picChg chg="add mod">
          <ac:chgData name="Mandy Tang" userId="99f4bbec-f199-41a2-b1d8-ace84488ce48" providerId="ADAL" clId="{72E4C303-DAEE-44E9-8F2A-BA8187ECF2B5}" dt="2024-07-08T01:28:53.193" v="25" actId="1076"/>
          <ac:picMkLst>
            <pc:docMk/>
            <pc:sldMk cId="3429493747" sldId="279"/>
            <ac:picMk id="11" creationId="{CD27E0F7-C5CB-447B-7975-54BB81444108}"/>
          </ac:picMkLst>
        </pc:picChg>
        <pc:picChg chg="add del mod">
          <ac:chgData name="Mandy Tang" userId="99f4bbec-f199-41a2-b1d8-ace84488ce48" providerId="ADAL" clId="{72E4C303-DAEE-44E9-8F2A-BA8187ECF2B5}" dt="2024-07-08T01:28:27.796" v="20" actId="478"/>
          <ac:picMkLst>
            <pc:docMk/>
            <pc:sldMk cId="3429493747" sldId="279"/>
            <ac:picMk id="16" creationId="{747A2375-4D20-F168-9636-B5E77AC4E485}"/>
          </ac:picMkLst>
        </pc:picChg>
        <pc:cxnChg chg="del">
          <ac:chgData name="Mandy Tang" userId="99f4bbec-f199-41a2-b1d8-ace84488ce48" providerId="ADAL" clId="{72E4C303-DAEE-44E9-8F2A-BA8187ECF2B5}" dt="2024-07-08T01:09:19.424" v="6" actId="478"/>
          <ac:cxnSpMkLst>
            <pc:docMk/>
            <pc:sldMk cId="3429493747" sldId="279"/>
            <ac:cxnSpMk id="8" creationId="{BCAC7F03-0728-B287-D737-AE7C5C8ED53D}"/>
          </ac:cxnSpMkLst>
        </pc:cxnChg>
        <pc:cxnChg chg="del">
          <ac:chgData name="Mandy Tang" userId="99f4bbec-f199-41a2-b1d8-ace84488ce48" providerId="ADAL" clId="{72E4C303-DAEE-44E9-8F2A-BA8187ECF2B5}" dt="2024-07-08T01:09:34.186" v="8" actId="478"/>
          <ac:cxnSpMkLst>
            <pc:docMk/>
            <pc:sldMk cId="3429493747" sldId="279"/>
            <ac:cxnSpMk id="13" creationId="{44DED46A-362E-5CFE-CAB8-CC9ED300091E}"/>
          </ac:cxnSpMkLst>
        </pc:cxnChg>
      </pc:sldChg>
      <pc:sldChg chg="delSp del mod">
        <pc:chgData name="Mandy Tang" userId="99f4bbec-f199-41a2-b1d8-ace84488ce48" providerId="ADAL" clId="{72E4C303-DAEE-44E9-8F2A-BA8187ECF2B5}" dt="2024-07-08T06:37:56.520" v="1081" actId="47"/>
        <pc:sldMkLst>
          <pc:docMk/>
          <pc:sldMk cId="3448801283" sldId="280"/>
        </pc:sldMkLst>
        <pc:spChg chg="del">
          <ac:chgData name="Mandy Tang" userId="99f4bbec-f199-41a2-b1d8-ace84488ce48" providerId="ADAL" clId="{72E4C303-DAEE-44E9-8F2A-BA8187ECF2B5}" dt="2024-07-08T01:10:19.514" v="13" actId="478"/>
          <ac:spMkLst>
            <pc:docMk/>
            <pc:sldMk cId="3448801283" sldId="280"/>
            <ac:spMk id="8" creationId="{493B8931-8D7E-300A-B4B9-F714353990B7}"/>
          </ac:spMkLst>
        </pc:spChg>
      </pc:sldChg>
      <pc:sldChg chg="addSp delSp modSp new mod modAnim">
        <pc:chgData name="Mandy Tang" userId="99f4bbec-f199-41a2-b1d8-ace84488ce48" providerId="ADAL" clId="{72E4C303-DAEE-44E9-8F2A-BA8187ECF2B5}" dt="2024-07-09T02:19:24.912" v="1946" actId="115"/>
        <pc:sldMkLst>
          <pc:docMk/>
          <pc:sldMk cId="2937289966" sldId="281"/>
        </pc:sldMkLst>
        <pc:spChg chg="del">
          <ac:chgData name="Mandy Tang" userId="99f4bbec-f199-41a2-b1d8-ace84488ce48" providerId="ADAL" clId="{72E4C303-DAEE-44E9-8F2A-BA8187ECF2B5}" dt="2024-07-08T02:51:31.836" v="27" actId="478"/>
          <ac:spMkLst>
            <pc:docMk/>
            <pc:sldMk cId="2937289966" sldId="281"/>
            <ac:spMk id="2" creationId="{13D4FE7F-BF02-B7AC-3FA2-40DA69A9239B}"/>
          </ac:spMkLst>
        </pc:spChg>
        <pc:spChg chg="add mod">
          <ac:chgData name="Mandy Tang" userId="99f4bbec-f199-41a2-b1d8-ace84488ce48" providerId="ADAL" clId="{72E4C303-DAEE-44E9-8F2A-BA8187ECF2B5}" dt="2024-07-09T01:33:07.758" v="1925" actId="20577"/>
          <ac:spMkLst>
            <pc:docMk/>
            <pc:sldMk cId="2937289966" sldId="281"/>
            <ac:spMk id="2" creationId="{7593D87F-7F50-D727-BA53-8A1FF87C24F4}"/>
          </ac:spMkLst>
        </pc:spChg>
        <pc:spChg chg="del">
          <ac:chgData name="Mandy Tang" userId="99f4bbec-f199-41a2-b1d8-ace84488ce48" providerId="ADAL" clId="{72E4C303-DAEE-44E9-8F2A-BA8187ECF2B5}" dt="2024-07-08T02:51:33.741" v="28" actId="478"/>
          <ac:spMkLst>
            <pc:docMk/>
            <pc:sldMk cId="2937289966" sldId="281"/>
            <ac:spMk id="3" creationId="{5172BA1F-220E-E6D0-8DDD-7B1FFEBD9B9F}"/>
          </ac:spMkLst>
        </pc:spChg>
        <pc:spChg chg="add del mod">
          <ac:chgData name="Mandy Tang" userId="99f4bbec-f199-41a2-b1d8-ace84488ce48" providerId="ADAL" clId="{72E4C303-DAEE-44E9-8F2A-BA8187ECF2B5}" dt="2024-07-08T02:55:40.366" v="48" actId="478"/>
          <ac:spMkLst>
            <pc:docMk/>
            <pc:sldMk cId="2937289966" sldId="281"/>
            <ac:spMk id="9" creationId="{1F2782CC-7E3A-B506-9ED8-505C3C81EDF7}"/>
          </ac:spMkLst>
        </pc:spChg>
        <pc:spChg chg="add del mod">
          <ac:chgData name="Mandy Tang" userId="99f4bbec-f199-41a2-b1d8-ace84488ce48" providerId="ADAL" clId="{72E4C303-DAEE-44E9-8F2A-BA8187ECF2B5}" dt="2024-07-08T02:56:37.693" v="52" actId="478"/>
          <ac:spMkLst>
            <pc:docMk/>
            <pc:sldMk cId="2937289966" sldId="281"/>
            <ac:spMk id="10" creationId="{A922353A-E7FB-F605-C7F5-73BF551A3330}"/>
          </ac:spMkLst>
        </pc:spChg>
        <pc:spChg chg="add del mod">
          <ac:chgData name="Mandy Tang" userId="99f4bbec-f199-41a2-b1d8-ace84488ce48" providerId="ADAL" clId="{72E4C303-DAEE-44E9-8F2A-BA8187ECF2B5}" dt="2024-07-08T03:02:28.912" v="102" actId="478"/>
          <ac:spMkLst>
            <pc:docMk/>
            <pc:sldMk cId="2937289966" sldId="281"/>
            <ac:spMk id="11" creationId="{F701BDC7-540B-E326-D6FB-5E26369844BF}"/>
          </ac:spMkLst>
        </pc:spChg>
        <pc:spChg chg="add del">
          <ac:chgData name="Mandy Tang" userId="99f4bbec-f199-41a2-b1d8-ace84488ce48" providerId="ADAL" clId="{72E4C303-DAEE-44E9-8F2A-BA8187ECF2B5}" dt="2024-07-08T02:57:17.579" v="59" actId="478"/>
          <ac:spMkLst>
            <pc:docMk/>
            <pc:sldMk cId="2937289966" sldId="281"/>
            <ac:spMk id="12" creationId="{70D2740A-022A-AA16-F644-6881D1EF3167}"/>
          </ac:spMkLst>
        </pc:spChg>
        <pc:spChg chg="add mod">
          <ac:chgData name="Mandy Tang" userId="99f4bbec-f199-41a2-b1d8-ace84488ce48" providerId="ADAL" clId="{72E4C303-DAEE-44E9-8F2A-BA8187ECF2B5}" dt="2024-07-09T02:19:24.912" v="1946" actId="115"/>
          <ac:spMkLst>
            <pc:docMk/>
            <pc:sldMk cId="2937289966" sldId="281"/>
            <ac:spMk id="13" creationId="{0A9D5C5D-F874-0C49-C6D1-BA4F6A4FFA38}"/>
          </ac:spMkLst>
        </pc:spChg>
        <pc:spChg chg="add del mod">
          <ac:chgData name="Mandy Tang" userId="99f4bbec-f199-41a2-b1d8-ace84488ce48" providerId="ADAL" clId="{72E4C303-DAEE-44E9-8F2A-BA8187ECF2B5}" dt="2024-07-08T03:02:31.776" v="104" actId="478"/>
          <ac:spMkLst>
            <pc:docMk/>
            <pc:sldMk cId="2937289966" sldId="281"/>
            <ac:spMk id="14" creationId="{7FDF1892-6F04-361A-D4C8-27F7CF02F566}"/>
          </ac:spMkLst>
        </pc:spChg>
        <pc:spChg chg="add mod">
          <ac:chgData name="Mandy Tang" userId="99f4bbec-f199-41a2-b1d8-ace84488ce48" providerId="ADAL" clId="{72E4C303-DAEE-44E9-8F2A-BA8187ECF2B5}" dt="2024-07-08T03:25:30.884" v="231" actId="115"/>
          <ac:spMkLst>
            <pc:docMk/>
            <pc:sldMk cId="2937289966" sldId="281"/>
            <ac:spMk id="15" creationId="{25EA14F1-63D6-F0F1-A381-6FDB5DA9866B}"/>
          </ac:spMkLst>
        </pc:spChg>
        <pc:spChg chg="add mod">
          <ac:chgData name="Mandy Tang" userId="99f4bbec-f199-41a2-b1d8-ace84488ce48" providerId="ADAL" clId="{72E4C303-DAEE-44E9-8F2A-BA8187ECF2B5}" dt="2024-07-08T03:25:34.976" v="233" actId="115"/>
          <ac:spMkLst>
            <pc:docMk/>
            <pc:sldMk cId="2937289966" sldId="281"/>
            <ac:spMk id="17" creationId="{FFC992C9-64C3-4D76-8FD5-0209BCA615B4}"/>
          </ac:spMkLst>
        </pc:spChg>
        <pc:picChg chg="add mod">
          <ac:chgData name="Mandy Tang" userId="99f4bbec-f199-41a2-b1d8-ace84488ce48" providerId="ADAL" clId="{72E4C303-DAEE-44E9-8F2A-BA8187ECF2B5}" dt="2024-07-08T02:52:56.477" v="37" actId="962"/>
          <ac:picMkLst>
            <pc:docMk/>
            <pc:sldMk cId="2937289966" sldId="281"/>
            <ac:picMk id="4" creationId="{564E78D2-4451-0A9F-F910-90836CBF3BE5}"/>
          </ac:picMkLst>
        </pc:picChg>
        <pc:picChg chg="add mod">
          <ac:chgData name="Mandy Tang" userId="99f4bbec-f199-41a2-b1d8-ace84488ce48" providerId="ADAL" clId="{72E4C303-DAEE-44E9-8F2A-BA8187ECF2B5}" dt="2024-07-08T03:04:42.663" v="153" actId="1076"/>
          <ac:picMkLst>
            <pc:docMk/>
            <pc:sldMk cId="2937289966" sldId="281"/>
            <ac:picMk id="6" creationId="{E99B1E9A-26B4-0D48-2640-449444B76827}"/>
          </ac:picMkLst>
        </pc:picChg>
        <pc:picChg chg="add mod">
          <ac:chgData name="Mandy Tang" userId="99f4bbec-f199-41a2-b1d8-ace84488ce48" providerId="ADAL" clId="{72E4C303-DAEE-44E9-8F2A-BA8187ECF2B5}" dt="2024-07-08T03:04:11.899" v="149" actId="1076"/>
          <ac:picMkLst>
            <pc:docMk/>
            <pc:sldMk cId="2937289966" sldId="281"/>
            <ac:picMk id="8" creationId="{4BB523FA-F2FC-8774-BD91-5A80EF1AD538}"/>
          </ac:picMkLst>
        </pc:picChg>
        <pc:picChg chg="add mod">
          <ac:chgData name="Mandy Tang" userId="99f4bbec-f199-41a2-b1d8-ace84488ce48" providerId="ADAL" clId="{72E4C303-DAEE-44E9-8F2A-BA8187ECF2B5}" dt="2024-07-08T03:04:30.312" v="152" actId="1076"/>
          <ac:picMkLst>
            <pc:docMk/>
            <pc:sldMk cId="2937289966" sldId="281"/>
            <ac:picMk id="16" creationId="{B75A5865-E88F-03D1-439B-BA2B3D3C76BE}"/>
          </ac:picMkLst>
        </pc:picChg>
      </pc:sldChg>
      <pc:sldChg chg="addSp delSp modSp add mod modAnim">
        <pc:chgData name="Mandy Tang" userId="99f4bbec-f199-41a2-b1d8-ace84488ce48" providerId="ADAL" clId="{72E4C303-DAEE-44E9-8F2A-BA8187ECF2B5}" dt="2024-07-09T01:32:59.008" v="1922" actId="20577"/>
        <pc:sldMkLst>
          <pc:docMk/>
          <pc:sldMk cId="4111989623" sldId="282"/>
        </pc:sldMkLst>
        <pc:spChg chg="mod">
          <ac:chgData name="Mandy Tang" userId="99f4bbec-f199-41a2-b1d8-ace84488ce48" providerId="ADAL" clId="{72E4C303-DAEE-44E9-8F2A-BA8187ECF2B5}" dt="2024-07-08T04:35:41.448" v="583" actId="20577"/>
          <ac:spMkLst>
            <pc:docMk/>
            <pc:sldMk cId="4111989623" sldId="282"/>
            <ac:spMk id="3" creationId="{C423C54B-33CD-B563-29CA-D43D6D927A9A}"/>
          </ac:spMkLst>
        </pc:spChg>
        <pc:spChg chg="add del mod">
          <ac:chgData name="Mandy Tang" userId="99f4bbec-f199-41a2-b1d8-ace84488ce48" providerId="ADAL" clId="{72E4C303-DAEE-44E9-8F2A-BA8187ECF2B5}" dt="2024-07-08T04:35:29.193" v="580" actId="478"/>
          <ac:spMkLst>
            <pc:docMk/>
            <pc:sldMk cId="4111989623" sldId="282"/>
            <ac:spMk id="4" creationId="{08EC65CC-5108-AF80-93D8-7762A96D8365}"/>
          </ac:spMkLst>
        </pc:spChg>
        <pc:spChg chg="mod">
          <ac:chgData name="Mandy Tang" userId="99f4bbec-f199-41a2-b1d8-ace84488ce48" providerId="ADAL" clId="{72E4C303-DAEE-44E9-8F2A-BA8187ECF2B5}" dt="2024-07-08T03:05:36.656" v="171" actId="14100"/>
          <ac:spMkLst>
            <pc:docMk/>
            <pc:sldMk cId="4111989623" sldId="282"/>
            <ac:spMk id="6" creationId="{8D1B2DEA-DCEF-3E1D-20B6-D88702E7E0A0}"/>
          </ac:spMkLst>
        </pc:spChg>
        <pc:spChg chg="mod">
          <ac:chgData name="Mandy Tang" userId="99f4bbec-f199-41a2-b1d8-ace84488ce48" providerId="ADAL" clId="{72E4C303-DAEE-44E9-8F2A-BA8187ECF2B5}" dt="2024-07-09T01:32:59.008" v="1922" actId="20577"/>
          <ac:spMkLst>
            <pc:docMk/>
            <pc:sldMk cId="4111989623" sldId="282"/>
            <ac:spMk id="7" creationId="{080CA598-D39B-AEC2-60F4-C681BA64E8CD}"/>
          </ac:spMkLst>
        </pc:spChg>
        <pc:spChg chg="del">
          <ac:chgData name="Mandy Tang" userId="99f4bbec-f199-41a2-b1d8-ace84488ce48" providerId="ADAL" clId="{72E4C303-DAEE-44E9-8F2A-BA8187ECF2B5}" dt="2024-07-08T03:05:44.003" v="174" actId="478"/>
          <ac:spMkLst>
            <pc:docMk/>
            <pc:sldMk cId="4111989623" sldId="282"/>
            <ac:spMk id="10" creationId="{A7EBDDBF-CE39-0362-2AC1-0989D14B6383}"/>
          </ac:spMkLst>
        </pc:spChg>
        <pc:spChg chg="del">
          <ac:chgData name="Mandy Tang" userId="99f4bbec-f199-41a2-b1d8-ace84488ce48" providerId="ADAL" clId="{72E4C303-DAEE-44E9-8F2A-BA8187ECF2B5}" dt="2024-07-08T03:05:40.630" v="172" actId="478"/>
          <ac:spMkLst>
            <pc:docMk/>
            <pc:sldMk cId="4111989623" sldId="282"/>
            <ac:spMk id="14" creationId="{237FF78F-93EB-B556-334A-7D699383F944}"/>
          </ac:spMkLst>
        </pc:spChg>
        <pc:spChg chg="add del mod ord">
          <ac:chgData name="Mandy Tang" userId="99f4bbec-f199-41a2-b1d8-ace84488ce48" providerId="ADAL" clId="{72E4C303-DAEE-44E9-8F2A-BA8187ECF2B5}" dt="2024-07-08T04:35:23.048" v="575" actId="11529"/>
          <ac:spMkLst>
            <pc:docMk/>
            <pc:sldMk cId="4111989623" sldId="282"/>
            <ac:spMk id="17" creationId="{A3ABE683-975C-7FB0-927D-D0F51A4FE17B}"/>
          </ac:spMkLst>
        </pc:spChg>
        <pc:picChg chg="add mod modCrop">
          <ac:chgData name="Mandy Tang" userId="99f4bbec-f199-41a2-b1d8-ace84488ce48" providerId="ADAL" clId="{72E4C303-DAEE-44E9-8F2A-BA8187ECF2B5}" dt="2024-07-09T01:02:05.239" v="1920" actId="1582"/>
          <ac:picMkLst>
            <pc:docMk/>
            <pc:sldMk cId="4111989623" sldId="282"/>
            <ac:picMk id="8" creationId="{2A75F544-DC98-AB62-8513-467909D6EE61}"/>
          </ac:picMkLst>
        </pc:picChg>
        <pc:picChg chg="add mod">
          <ac:chgData name="Mandy Tang" userId="99f4bbec-f199-41a2-b1d8-ace84488ce48" providerId="ADAL" clId="{72E4C303-DAEE-44E9-8F2A-BA8187ECF2B5}" dt="2024-07-08T04:24:57.448" v="549" actId="14100"/>
          <ac:picMkLst>
            <pc:docMk/>
            <pc:sldMk cId="4111989623" sldId="282"/>
            <ac:picMk id="13" creationId="{9544D4B4-E66F-975C-252C-5014212B9CE3}"/>
          </ac:picMkLst>
        </pc:picChg>
        <pc:cxnChg chg="del">
          <ac:chgData name="Mandy Tang" userId="99f4bbec-f199-41a2-b1d8-ace84488ce48" providerId="ADAL" clId="{72E4C303-DAEE-44E9-8F2A-BA8187ECF2B5}" dt="2024-07-08T03:05:44.844" v="175" actId="478"/>
          <ac:cxnSpMkLst>
            <pc:docMk/>
            <pc:sldMk cId="4111989623" sldId="282"/>
            <ac:cxnSpMk id="9" creationId="{AE10B415-1955-CFB4-8816-6017018B3C57}"/>
          </ac:cxnSpMkLst>
        </pc:cxnChg>
        <pc:cxnChg chg="del">
          <ac:chgData name="Mandy Tang" userId="99f4bbec-f199-41a2-b1d8-ace84488ce48" providerId="ADAL" clId="{72E4C303-DAEE-44E9-8F2A-BA8187ECF2B5}" dt="2024-07-08T03:05:42.189" v="173" actId="478"/>
          <ac:cxnSpMkLst>
            <pc:docMk/>
            <pc:sldMk cId="4111989623" sldId="282"/>
            <ac:cxnSpMk id="12" creationId="{D0324EB5-BFA0-454B-C680-567C97E197CE}"/>
          </ac:cxnSpMkLst>
        </pc:cxnChg>
      </pc:sldChg>
      <pc:sldChg chg="add del">
        <pc:chgData name="Mandy Tang" userId="99f4bbec-f199-41a2-b1d8-ace84488ce48" providerId="ADAL" clId="{72E4C303-DAEE-44E9-8F2A-BA8187ECF2B5}" dt="2024-07-08T03:06:52.467" v="178" actId="47"/>
        <pc:sldMkLst>
          <pc:docMk/>
          <pc:sldMk cId="107627218" sldId="283"/>
        </pc:sldMkLst>
      </pc:sldChg>
      <pc:sldChg chg="addSp delSp modSp add mod modAnim">
        <pc:chgData name="Mandy Tang" userId="99f4bbec-f199-41a2-b1d8-ace84488ce48" providerId="ADAL" clId="{72E4C303-DAEE-44E9-8F2A-BA8187ECF2B5}" dt="2024-07-09T01:33:14.038" v="1927" actId="20577"/>
        <pc:sldMkLst>
          <pc:docMk/>
          <pc:sldMk cId="343542936" sldId="283"/>
        </pc:sldMkLst>
        <pc:spChg chg="del mod">
          <ac:chgData name="Mandy Tang" userId="99f4bbec-f199-41a2-b1d8-ace84488ce48" providerId="ADAL" clId="{72E4C303-DAEE-44E9-8F2A-BA8187ECF2B5}" dt="2024-07-08T04:46:02.439" v="591" actId="478"/>
          <ac:spMkLst>
            <pc:docMk/>
            <pc:sldMk cId="343542936" sldId="283"/>
            <ac:spMk id="3" creationId="{C423C54B-33CD-B563-29CA-D43D6D927A9A}"/>
          </ac:spMkLst>
        </pc:spChg>
        <pc:spChg chg="del mod">
          <ac:chgData name="Mandy Tang" userId="99f4bbec-f199-41a2-b1d8-ace84488ce48" providerId="ADAL" clId="{72E4C303-DAEE-44E9-8F2A-BA8187ECF2B5}" dt="2024-07-08T04:45:54.159" v="589" actId="478"/>
          <ac:spMkLst>
            <pc:docMk/>
            <pc:sldMk cId="343542936" sldId="283"/>
            <ac:spMk id="4" creationId="{08EC65CC-5108-AF80-93D8-7762A96D8365}"/>
          </ac:spMkLst>
        </pc:spChg>
        <pc:spChg chg="mod">
          <ac:chgData name="Mandy Tang" userId="99f4bbec-f199-41a2-b1d8-ace84488ce48" providerId="ADAL" clId="{72E4C303-DAEE-44E9-8F2A-BA8187ECF2B5}" dt="2024-07-08T03:06:59.625" v="183"/>
          <ac:spMkLst>
            <pc:docMk/>
            <pc:sldMk cId="343542936" sldId="283"/>
            <ac:spMk id="6" creationId="{8D1B2DEA-DCEF-3E1D-20B6-D88702E7E0A0}"/>
          </ac:spMkLst>
        </pc:spChg>
        <pc:spChg chg="mod">
          <ac:chgData name="Mandy Tang" userId="99f4bbec-f199-41a2-b1d8-ace84488ce48" providerId="ADAL" clId="{72E4C303-DAEE-44E9-8F2A-BA8187ECF2B5}" dt="2024-07-09T01:33:14.038" v="1927" actId="20577"/>
          <ac:spMkLst>
            <pc:docMk/>
            <pc:sldMk cId="343542936" sldId="283"/>
            <ac:spMk id="7" creationId="{080CA598-D39B-AEC2-60F4-C681BA64E8CD}"/>
          </ac:spMkLst>
        </pc:spChg>
        <pc:spChg chg="add mod">
          <ac:chgData name="Mandy Tang" userId="99f4bbec-f199-41a2-b1d8-ace84488ce48" providerId="ADAL" clId="{72E4C303-DAEE-44E9-8F2A-BA8187ECF2B5}" dt="2024-07-08T06:00:09.428" v="690"/>
          <ac:spMkLst>
            <pc:docMk/>
            <pc:sldMk cId="343542936" sldId="283"/>
            <ac:spMk id="15" creationId="{C3382892-EA6C-DE4F-C1CD-1F529CEAFF3A}"/>
          </ac:spMkLst>
        </pc:spChg>
        <pc:spChg chg="add mod">
          <ac:chgData name="Mandy Tang" userId="99f4bbec-f199-41a2-b1d8-ace84488ce48" providerId="ADAL" clId="{72E4C303-DAEE-44E9-8F2A-BA8187ECF2B5}" dt="2024-07-08T06:01:06.177" v="706"/>
          <ac:spMkLst>
            <pc:docMk/>
            <pc:sldMk cId="343542936" sldId="283"/>
            <ac:spMk id="16" creationId="{69FBE5FE-A9BF-56DA-0091-491F0F47A76B}"/>
          </ac:spMkLst>
        </pc:spChg>
        <pc:grpChg chg="add del mod">
          <ac:chgData name="Mandy Tang" userId="99f4bbec-f199-41a2-b1d8-ace84488ce48" providerId="ADAL" clId="{72E4C303-DAEE-44E9-8F2A-BA8187ECF2B5}" dt="2024-07-08T06:01:31.077" v="707" actId="478"/>
          <ac:grpSpMkLst>
            <pc:docMk/>
            <pc:sldMk cId="343542936" sldId="283"/>
            <ac:grpSpMk id="14" creationId="{9D964412-7CF5-1943-5379-6305C33FC227}"/>
          </ac:grpSpMkLst>
        </pc:grpChg>
        <pc:graphicFrameChg chg="add mod modGraphic">
          <ac:chgData name="Mandy Tang" userId="99f4bbec-f199-41a2-b1d8-ace84488ce48" providerId="ADAL" clId="{72E4C303-DAEE-44E9-8F2A-BA8187ECF2B5}" dt="2024-07-08T05:58:40.775" v="688" actId="207"/>
          <ac:graphicFrameMkLst>
            <pc:docMk/>
            <pc:sldMk cId="343542936" sldId="283"/>
            <ac:graphicFrameMk id="8" creationId="{54D0C027-720B-A687-0D29-354062106CDF}"/>
          </ac:graphicFrameMkLst>
        </pc:graphicFrameChg>
        <pc:graphicFrameChg chg="add mod modGraphic">
          <ac:chgData name="Mandy Tang" userId="99f4bbec-f199-41a2-b1d8-ace84488ce48" providerId="ADAL" clId="{72E4C303-DAEE-44E9-8F2A-BA8187ECF2B5}" dt="2024-07-08T08:28:14.044" v="1698" actId="115"/>
          <ac:graphicFrameMkLst>
            <pc:docMk/>
            <pc:sldMk cId="343542936" sldId="283"/>
            <ac:graphicFrameMk id="9" creationId="{B8A3F61D-783A-AA93-2A16-7A4D488281A7}"/>
          </ac:graphicFrameMkLst>
        </pc:graphicFrameChg>
        <pc:picChg chg="del mod">
          <ac:chgData name="Mandy Tang" userId="99f4bbec-f199-41a2-b1d8-ace84488ce48" providerId="ADAL" clId="{72E4C303-DAEE-44E9-8F2A-BA8187ECF2B5}" dt="2024-07-08T04:49:00.793" v="626" actId="478"/>
          <ac:picMkLst>
            <pc:docMk/>
            <pc:sldMk cId="343542936" sldId="283"/>
            <ac:picMk id="5" creationId="{3A528A54-135D-FB34-E6A9-258C81F4A228}"/>
          </ac:picMkLst>
        </pc:picChg>
        <pc:picChg chg="add mod">
          <ac:chgData name="Mandy Tang" userId="99f4bbec-f199-41a2-b1d8-ace84488ce48" providerId="ADAL" clId="{72E4C303-DAEE-44E9-8F2A-BA8187ECF2B5}" dt="2024-07-08T05:52:20.067" v="668" actId="1440"/>
          <ac:picMkLst>
            <pc:docMk/>
            <pc:sldMk cId="343542936" sldId="283"/>
            <ac:picMk id="11" creationId="{36BC035B-0572-28DB-90FA-5C748EA5385B}"/>
          </ac:picMkLst>
        </pc:picChg>
        <pc:picChg chg="add mod">
          <ac:chgData name="Mandy Tang" userId="99f4bbec-f199-41a2-b1d8-ace84488ce48" providerId="ADAL" clId="{72E4C303-DAEE-44E9-8F2A-BA8187ECF2B5}" dt="2024-07-08T05:52:54.071" v="676" actId="1076"/>
          <ac:picMkLst>
            <pc:docMk/>
            <pc:sldMk cId="343542936" sldId="283"/>
            <ac:picMk id="13" creationId="{A4B39596-8EF6-F19F-3021-461DA511EB85}"/>
          </ac:picMkLst>
        </pc:picChg>
        <pc:picChg chg="add mod modCrop">
          <ac:chgData name="Mandy Tang" userId="99f4bbec-f199-41a2-b1d8-ace84488ce48" providerId="ADAL" clId="{72E4C303-DAEE-44E9-8F2A-BA8187ECF2B5}" dt="2024-07-08T06:17:43.739" v="801" actId="1076"/>
          <ac:picMkLst>
            <pc:docMk/>
            <pc:sldMk cId="343542936" sldId="283"/>
            <ac:picMk id="18" creationId="{9724E8E1-9FF5-0B38-CA23-47F5270AC9D9}"/>
          </ac:picMkLst>
        </pc:picChg>
        <pc:picChg chg="add mod ord">
          <ac:chgData name="Mandy Tang" userId="99f4bbec-f199-41a2-b1d8-ace84488ce48" providerId="ADAL" clId="{72E4C303-DAEE-44E9-8F2A-BA8187ECF2B5}" dt="2024-07-08T06:17:36.946" v="793" actId="167"/>
          <ac:picMkLst>
            <pc:docMk/>
            <pc:sldMk cId="343542936" sldId="283"/>
            <ac:picMk id="19" creationId="{781B370F-3443-1DB5-2981-F2EC4E7DF440}"/>
          </ac:picMkLst>
        </pc:picChg>
      </pc:sldChg>
      <pc:sldChg chg="addSp delSp modSp add mod modAnim">
        <pc:chgData name="Mandy Tang" userId="99f4bbec-f199-41a2-b1d8-ace84488ce48" providerId="ADAL" clId="{72E4C303-DAEE-44E9-8F2A-BA8187ECF2B5}" dt="2024-07-09T03:21:06.567" v="1975"/>
        <pc:sldMkLst>
          <pc:docMk/>
          <pc:sldMk cId="3919681404" sldId="284"/>
        </pc:sldMkLst>
        <pc:spChg chg="add mod">
          <ac:chgData name="Mandy Tang" userId="99f4bbec-f199-41a2-b1d8-ace84488ce48" providerId="ADAL" clId="{72E4C303-DAEE-44E9-8F2A-BA8187ECF2B5}" dt="2024-07-09T03:19:51.771" v="1970" actId="404"/>
          <ac:spMkLst>
            <pc:docMk/>
            <pc:sldMk cId="3919681404" sldId="284"/>
            <ac:spMk id="2" creationId="{9D2CCBD1-0607-9AB8-6787-97214CF793AD}"/>
          </ac:spMkLst>
        </pc:spChg>
        <pc:spChg chg="mod">
          <ac:chgData name="Mandy Tang" userId="99f4bbec-f199-41a2-b1d8-ace84488ce48" providerId="ADAL" clId="{72E4C303-DAEE-44E9-8F2A-BA8187ECF2B5}" dt="2024-07-08T06:32:46.692" v="1040" actId="1076"/>
          <ac:spMkLst>
            <pc:docMk/>
            <pc:sldMk cId="3919681404" sldId="284"/>
            <ac:spMk id="3" creationId="{C423C54B-33CD-B563-29CA-D43D6D927A9A}"/>
          </ac:spMkLst>
        </pc:spChg>
        <pc:spChg chg="mod">
          <ac:chgData name="Mandy Tang" userId="99f4bbec-f199-41a2-b1d8-ace84488ce48" providerId="ADAL" clId="{72E4C303-DAEE-44E9-8F2A-BA8187ECF2B5}" dt="2024-07-08T06:32:43.281" v="1039" actId="1076"/>
          <ac:spMkLst>
            <pc:docMk/>
            <pc:sldMk cId="3919681404" sldId="284"/>
            <ac:spMk id="4" creationId="{08EC65CC-5108-AF80-93D8-7762A96D8365}"/>
          </ac:spMkLst>
        </pc:spChg>
        <pc:spChg chg="mod">
          <ac:chgData name="Mandy Tang" userId="99f4bbec-f199-41a2-b1d8-ace84488ce48" providerId="ADAL" clId="{72E4C303-DAEE-44E9-8F2A-BA8187ECF2B5}" dt="2024-07-08T03:07:07.660" v="187"/>
          <ac:spMkLst>
            <pc:docMk/>
            <pc:sldMk cId="3919681404" sldId="284"/>
            <ac:spMk id="6" creationId="{8D1B2DEA-DCEF-3E1D-20B6-D88702E7E0A0}"/>
          </ac:spMkLst>
        </pc:spChg>
        <pc:spChg chg="mod">
          <ac:chgData name="Mandy Tang" userId="99f4bbec-f199-41a2-b1d8-ace84488ce48" providerId="ADAL" clId="{72E4C303-DAEE-44E9-8F2A-BA8187ECF2B5}" dt="2024-07-09T01:33:18.142" v="1929" actId="20577"/>
          <ac:spMkLst>
            <pc:docMk/>
            <pc:sldMk cId="3919681404" sldId="284"/>
            <ac:spMk id="7" creationId="{080CA598-D39B-AEC2-60F4-C681BA64E8CD}"/>
          </ac:spMkLst>
        </pc:spChg>
        <pc:spChg chg="add mod">
          <ac:chgData name="Mandy Tang" userId="99f4bbec-f199-41a2-b1d8-ace84488ce48" providerId="ADAL" clId="{72E4C303-DAEE-44E9-8F2A-BA8187ECF2B5}" dt="2024-07-08T06:35:00.605" v="1079" actId="113"/>
          <ac:spMkLst>
            <pc:docMk/>
            <pc:sldMk cId="3919681404" sldId="284"/>
            <ac:spMk id="11" creationId="{7F5A6D0F-50AC-11FD-1614-B32D9BB4B6E3}"/>
          </ac:spMkLst>
        </pc:spChg>
        <pc:picChg chg="del mod">
          <ac:chgData name="Mandy Tang" userId="99f4bbec-f199-41a2-b1d8-ace84488ce48" providerId="ADAL" clId="{72E4C303-DAEE-44E9-8F2A-BA8187ECF2B5}" dt="2024-07-08T06:17:54.798" v="802" actId="478"/>
          <ac:picMkLst>
            <pc:docMk/>
            <pc:sldMk cId="3919681404" sldId="284"/>
            <ac:picMk id="5" creationId="{3A528A54-135D-FB34-E6A9-258C81F4A228}"/>
          </ac:picMkLst>
        </pc:picChg>
        <pc:picChg chg="add mod">
          <ac:chgData name="Mandy Tang" userId="99f4bbec-f199-41a2-b1d8-ace84488ce48" providerId="ADAL" clId="{72E4C303-DAEE-44E9-8F2A-BA8187ECF2B5}" dt="2024-07-08T06:34:22.925" v="1055" actId="1076"/>
          <ac:picMkLst>
            <pc:docMk/>
            <pc:sldMk cId="3919681404" sldId="284"/>
            <ac:picMk id="8" creationId="{ADECE881-E3FA-265A-1E71-726BEB5E4EA2}"/>
          </ac:picMkLst>
        </pc:picChg>
        <pc:picChg chg="add mod">
          <ac:chgData name="Mandy Tang" userId="99f4bbec-f199-41a2-b1d8-ace84488ce48" providerId="ADAL" clId="{72E4C303-DAEE-44E9-8F2A-BA8187ECF2B5}" dt="2024-07-08T06:35:16.587" v="1080" actId="14861"/>
          <ac:picMkLst>
            <pc:docMk/>
            <pc:sldMk cId="3919681404" sldId="284"/>
            <ac:picMk id="10" creationId="{ED092DA8-E3CA-B8B0-90AD-35D5875E5EF6}"/>
          </ac:picMkLst>
        </pc:picChg>
        <pc:picChg chg="add mod ord">
          <ac:chgData name="Mandy Tang" userId="99f4bbec-f199-41a2-b1d8-ace84488ce48" providerId="ADAL" clId="{72E4C303-DAEE-44E9-8F2A-BA8187ECF2B5}" dt="2024-07-08T09:02:09.163" v="1878" actId="167"/>
          <ac:picMkLst>
            <pc:docMk/>
            <pc:sldMk cId="3919681404" sldId="284"/>
            <ac:picMk id="12" creationId="{3AF3844E-EE4E-F691-1A87-F9046DC96A27}"/>
          </ac:picMkLst>
        </pc:picChg>
      </pc:sldChg>
      <pc:sldChg chg="addSp delSp modSp add mod modAnim">
        <pc:chgData name="Mandy Tang" userId="99f4bbec-f199-41a2-b1d8-ace84488ce48" providerId="ADAL" clId="{72E4C303-DAEE-44E9-8F2A-BA8187ECF2B5}" dt="2024-07-09T01:33:23.008" v="1931" actId="20577"/>
        <pc:sldMkLst>
          <pc:docMk/>
          <pc:sldMk cId="3824741234" sldId="285"/>
        </pc:sldMkLst>
        <pc:spChg chg="del mod">
          <ac:chgData name="Mandy Tang" userId="99f4bbec-f199-41a2-b1d8-ace84488ce48" providerId="ADAL" clId="{72E4C303-DAEE-44E9-8F2A-BA8187ECF2B5}" dt="2024-07-08T07:08:59.679" v="1262" actId="478"/>
          <ac:spMkLst>
            <pc:docMk/>
            <pc:sldMk cId="3824741234" sldId="285"/>
            <ac:spMk id="3" creationId="{C423C54B-33CD-B563-29CA-D43D6D927A9A}"/>
          </ac:spMkLst>
        </pc:spChg>
        <pc:spChg chg="del mod">
          <ac:chgData name="Mandy Tang" userId="99f4bbec-f199-41a2-b1d8-ace84488ce48" providerId="ADAL" clId="{72E4C303-DAEE-44E9-8F2A-BA8187ECF2B5}" dt="2024-07-08T07:08:50.425" v="1260" actId="478"/>
          <ac:spMkLst>
            <pc:docMk/>
            <pc:sldMk cId="3824741234" sldId="285"/>
            <ac:spMk id="4" creationId="{08EC65CC-5108-AF80-93D8-7762A96D8365}"/>
          </ac:spMkLst>
        </pc:spChg>
        <pc:spChg chg="mod">
          <ac:chgData name="Mandy Tang" userId="99f4bbec-f199-41a2-b1d8-ace84488ce48" providerId="ADAL" clId="{72E4C303-DAEE-44E9-8F2A-BA8187ECF2B5}" dt="2024-07-08T06:56:11.386" v="1089"/>
          <ac:spMkLst>
            <pc:docMk/>
            <pc:sldMk cId="3824741234" sldId="285"/>
            <ac:spMk id="6" creationId="{8D1B2DEA-DCEF-3E1D-20B6-D88702E7E0A0}"/>
          </ac:spMkLst>
        </pc:spChg>
        <pc:spChg chg="mod">
          <ac:chgData name="Mandy Tang" userId="99f4bbec-f199-41a2-b1d8-ace84488ce48" providerId="ADAL" clId="{72E4C303-DAEE-44E9-8F2A-BA8187ECF2B5}" dt="2024-07-09T01:33:23.008" v="1931" actId="20577"/>
          <ac:spMkLst>
            <pc:docMk/>
            <pc:sldMk cId="3824741234" sldId="285"/>
            <ac:spMk id="7" creationId="{080CA598-D39B-AEC2-60F4-C681BA64E8CD}"/>
          </ac:spMkLst>
        </pc:spChg>
        <pc:spChg chg="add mod">
          <ac:chgData name="Mandy Tang" userId="99f4bbec-f199-41a2-b1d8-ace84488ce48" providerId="ADAL" clId="{72E4C303-DAEE-44E9-8F2A-BA8187ECF2B5}" dt="2024-07-08T07:10:35.713" v="1290"/>
          <ac:spMkLst>
            <pc:docMk/>
            <pc:sldMk cId="3824741234" sldId="285"/>
            <ac:spMk id="9" creationId="{FA4BD154-9843-227B-5BD2-0DD0EA20D73E}"/>
          </ac:spMkLst>
        </pc:spChg>
        <pc:picChg chg="add mod">
          <ac:chgData name="Mandy Tang" userId="99f4bbec-f199-41a2-b1d8-ace84488ce48" providerId="ADAL" clId="{72E4C303-DAEE-44E9-8F2A-BA8187ECF2B5}" dt="2024-07-08T07:09:14.616" v="1268" actId="14100"/>
          <ac:picMkLst>
            <pc:docMk/>
            <pc:sldMk cId="3824741234" sldId="285"/>
            <ac:picMk id="8" creationId="{7FCF03EC-EB95-74D8-85D9-3E32DBDD5EFB}"/>
          </ac:picMkLst>
        </pc:picChg>
        <pc:picChg chg="add mod">
          <ac:chgData name="Mandy Tang" userId="99f4bbec-f199-41a2-b1d8-ace84488ce48" providerId="ADAL" clId="{72E4C303-DAEE-44E9-8F2A-BA8187ECF2B5}" dt="2024-07-08T07:13:06.921" v="1296" actId="1076"/>
          <ac:picMkLst>
            <pc:docMk/>
            <pc:sldMk cId="3824741234" sldId="285"/>
            <ac:picMk id="11" creationId="{9AA0B8E6-84E5-85E3-C322-5612BA8062D9}"/>
          </ac:picMkLst>
        </pc:picChg>
      </pc:sldChg>
      <pc:sldChg chg="addSp delSp modSp add mod modAnim">
        <pc:chgData name="Mandy Tang" userId="99f4bbec-f199-41a2-b1d8-ace84488ce48" providerId="ADAL" clId="{72E4C303-DAEE-44E9-8F2A-BA8187ECF2B5}" dt="2024-07-09T01:33:26.708" v="1933" actId="20577"/>
        <pc:sldMkLst>
          <pc:docMk/>
          <pc:sldMk cId="2140968863" sldId="286"/>
        </pc:sldMkLst>
        <pc:spChg chg="add del mod">
          <ac:chgData name="Mandy Tang" userId="99f4bbec-f199-41a2-b1d8-ace84488ce48" providerId="ADAL" clId="{72E4C303-DAEE-44E9-8F2A-BA8187ECF2B5}" dt="2024-07-08T07:16:10.363" v="1301" actId="478"/>
          <ac:spMkLst>
            <pc:docMk/>
            <pc:sldMk cId="2140968863" sldId="286"/>
            <ac:spMk id="2" creationId="{BDC435DC-067A-04D7-829B-BDD976225231}"/>
          </ac:spMkLst>
        </pc:spChg>
        <pc:spChg chg="del">
          <ac:chgData name="Mandy Tang" userId="99f4bbec-f199-41a2-b1d8-ace84488ce48" providerId="ADAL" clId="{72E4C303-DAEE-44E9-8F2A-BA8187ECF2B5}" dt="2024-07-08T07:14:41.600" v="1298" actId="478"/>
          <ac:spMkLst>
            <pc:docMk/>
            <pc:sldMk cId="2140968863" sldId="286"/>
            <ac:spMk id="3" creationId="{C423C54B-33CD-B563-29CA-D43D6D927A9A}"/>
          </ac:spMkLst>
        </pc:spChg>
        <pc:spChg chg="del">
          <ac:chgData name="Mandy Tang" userId="99f4bbec-f199-41a2-b1d8-ace84488ce48" providerId="ADAL" clId="{72E4C303-DAEE-44E9-8F2A-BA8187ECF2B5}" dt="2024-07-08T07:14:40.180" v="1297" actId="478"/>
          <ac:spMkLst>
            <pc:docMk/>
            <pc:sldMk cId="2140968863" sldId="286"/>
            <ac:spMk id="4" creationId="{08EC65CC-5108-AF80-93D8-7762A96D8365}"/>
          </ac:spMkLst>
        </pc:spChg>
        <pc:spChg chg="mod">
          <ac:chgData name="Mandy Tang" userId="99f4bbec-f199-41a2-b1d8-ace84488ce48" providerId="ADAL" clId="{72E4C303-DAEE-44E9-8F2A-BA8187ECF2B5}" dt="2024-07-08T03:08:34.755" v="208" actId="14100"/>
          <ac:spMkLst>
            <pc:docMk/>
            <pc:sldMk cId="2140968863" sldId="286"/>
            <ac:spMk id="6" creationId="{8D1B2DEA-DCEF-3E1D-20B6-D88702E7E0A0}"/>
          </ac:spMkLst>
        </pc:spChg>
        <pc:spChg chg="mod">
          <ac:chgData name="Mandy Tang" userId="99f4bbec-f199-41a2-b1d8-ace84488ce48" providerId="ADAL" clId="{72E4C303-DAEE-44E9-8F2A-BA8187ECF2B5}" dt="2024-07-09T01:33:26.708" v="1933" actId="20577"/>
          <ac:spMkLst>
            <pc:docMk/>
            <pc:sldMk cId="2140968863" sldId="286"/>
            <ac:spMk id="7" creationId="{080CA598-D39B-AEC2-60F4-C681BA64E8CD}"/>
          </ac:spMkLst>
        </pc:spChg>
        <pc:spChg chg="add del mod">
          <ac:chgData name="Mandy Tang" userId="99f4bbec-f199-41a2-b1d8-ace84488ce48" providerId="ADAL" clId="{72E4C303-DAEE-44E9-8F2A-BA8187ECF2B5}" dt="2024-07-08T07:43:00.035" v="1375" actId="478"/>
          <ac:spMkLst>
            <pc:docMk/>
            <pc:sldMk cId="2140968863" sldId="286"/>
            <ac:spMk id="10" creationId="{D463619E-E84B-2D2D-C99D-F87B0C94B57E}"/>
          </ac:spMkLst>
        </pc:spChg>
        <pc:spChg chg="add mod">
          <ac:chgData name="Mandy Tang" userId="99f4bbec-f199-41a2-b1d8-ace84488ce48" providerId="ADAL" clId="{72E4C303-DAEE-44E9-8F2A-BA8187ECF2B5}" dt="2024-07-08T07:43:59.373" v="1399" actId="403"/>
          <ac:spMkLst>
            <pc:docMk/>
            <pc:sldMk cId="2140968863" sldId="286"/>
            <ac:spMk id="11" creationId="{C32032AB-F5CB-24FA-7965-8AD6FEFAF37B}"/>
          </ac:spMkLst>
        </pc:spChg>
        <pc:picChg chg="add mod modCrop">
          <ac:chgData name="Mandy Tang" userId="99f4bbec-f199-41a2-b1d8-ace84488ce48" providerId="ADAL" clId="{72E4C303-DAEE-44E9-8F2A-BA8187ECF2B5}" dt="2024-07-08T07:19:57.305" v="1330" actId="1076"/>
          <ac:picMkLst>
            <pc:docMk/>
            <pc:sldMk cId="2140968863" sldId="286"/>
            <ac:picMk id="9" creationId="{31825B84-607D-7077-42BD-A941386D3F56}"/>
          </ac:picMkLst>
        </pc:picChg>
      </pc:sldChg>
      <pc:sldChg chg="addSp delSp modSp add mod modAnim">
        <pc:chgData name="Mandy Tang" userId="99f4bbec-f199-41a2-b1d8-ace84488ce48" providerId="ADAL" clId="{72E4C303-DAEE-44E9-8F2A-BA8187ECF2B5}" dt="2024-07-09T01:33:34.224" v="1935" actId="20577"/>
        <pc:sldMkLst>
          <pc:docMk/>
          <pc:sldMk cId="3118719009" sldId="287"/>
        </pc:sldMkLst>
        <pc:spChg chg="del">
          <ac:chgData name="Mandy Tang" userId="99f4bbec-f199-41a2-b1d8-ace84488ce48" providerId="ADAL" clId="{72E4C303-DAEE-44E9-8F2A-BA8187ECF2B5}" dt="2024-07-08T07:26:46.249" v="1332" actId="478"/>
          <ac:spMkLst>
            <pc:docMk/>
            <pc:sldMk cId="3118719009" sldId="287"/>
            <ac:spMk id="3" creationId="{C423C54B-33CD-B563-29CA-D43D6D927A9A}"/>
          </ac:spMkLst>
        </pc:spChg>
        <pc:spChg chg="del">
          <ac:chgData name="Mandy Tang" userId="99f4bbec-f199-41a2-b1d8-ace84488ce48" providerId="ADAL" clId="{72E4C303-DAEE-44E9-8F2A-BA8187ECF2B5}" dt="2024-07-08T07:26:43.115" v="1331" actId="478"/>
          <ac:spMkLst>
            <pc:docMk/>
            <pc:sldMk cId="3118719009" sldId="287"/>
            <ac:spMk id="4" creationId="{08EC65CC-5108-AF80-93D8-7762A96D8365}"/>
          </ac:spMkLst>
        </pc:spChg>
        <pc:spChg chg="mod">
          <ac:chgData name="Mandy Tang" userId="99f4bbec-f199-41a2-b1d8-ace84488ce48" providerId="ADAL" clId="{72E4C303-DAEE-44E9-8F2A-BA8187ECF2B5}" dt="2024-07-09T01:33:34.224" v="1935" actId="20577"/>
          <ac:spMkLst>
            <pc:docMk/>
            <pc:sldMk cId="3118719009" sldId="287"/>
            <ac:spMk id="7" creationId="{080CA598-D39B-AEC2-60F4-C681BA64E8CD}"/>
          </ac:spMkLst>
        </pc:spChg>
        <pc:spChg chg="add mod">
          <ac:chgData name="Mandy Tang" userId="99f4bbec-f199-41a2-b1d8-ace84488ce48" providerId="ADAL" clId="{72E4C303-DAEE-44E9-8F2A-BA8187ECF2B5}" dt="2024-07-08T07:43:09.989" v="1376" actId="13822"/>
          <ac:spMkLst>
            <pc:docMk/>
            <pc:sldMk cId="3118719009" sldId="287"/>
            <ac:spMk id="11" creationId="{B49F93D0-9802-A8C3-0CF6-89AEFD065247}"/>
          </ac:spMkLst>
        </pc:spChg>
        <pc:picChg chg="add mod modCrop">
          <ac:chgData name="Mandy Tang" userId="99f4bbec-f199-41a2-b1d8-ace84488ce48" providerId="ADAL" clId="{72E4C303-DAEE-44E9-8F2A-BA8187ECF2B5}" dt="2024-07-08T07:41:39.984" v="1358" actId="14100"/>
          <ac:picMkLst>
            <pc:docMk/>
            <pc:sldMk cId="3118719009" sldId="287"/>
            <ac:picMk id="8" creationId="{8A7E6C9E-0746-2300-F837-03DEED6139CF}"/>
          </ac:picMkLst>
        </pc:picChg>
        <pc:picChg chg="add mod modCrop">
          <ac:chgData name="Mandy Tang" userId="99f4bbec-f199-41a2-b1d8-ace84488ce48" providerId="ADAL" clId="{72E4C303-DAEE-44E9-8F2A-BA8187ECF2B5}" dt="2024-07-08T07:41:11.158" v="1349" actId="1076"/>
          <ac:picMkLst>
            <pc:docMk/>
            <pc:sldMk cId="3118719009" sldId="287"/>
            <ac:picMk id="10" creationId="{731B8714-2BDC-7EEB-2228-5A197F97AE9F}"/>
          </ac:picMkLst>
        </pc:picChg>
      </pc:sldChg>
      <pc:sldChg chg="addSp delSp modSp add mod modAnim">
        <pc:chgData name="Mandy Tang" userId="99f4bbec-f199-41a2-b1d8-ace84488ce48" providerId="ADAL" clId="{72E4C303-DAEE-44E9-8F2A-BA8187ECF2B5}" dt="2024-07-09T07:33:42.575" v="1980" actId="404"/>
        <pc:sldMkLst>
          <pc:docMk/>
          <pc:sldMk cId="880395382" sldId="288"/>
        </pc:sldMkLst>
        <pc:spChg chg="del">
          <ac:chgData name="Mandy Tang" userId="99f4bbec-f199-41a2-b1d8-ace84488ce48" providerId="ADAL" clId="{72E4C303-DAEE-44E9-8F2A-BA8187ECF2B5}" dt="2024-07-08T07:26:52.789" v="1334" actId="478"/>
          <ac:spMkLst>
            <pc:docMk/>
            <pc:sldMk cId="880395382" sldId="288"/>
            <ac:spMk id="3" creationId="{C423C54B-33CD-B563-29CA-D43D6D927A9A}"/>
          </ac:spMkLst>
        </pc:spChg>
        <pc:spChg chg="del">
          <ac:chgData name="Mandy Tang" userId="99f4bbec-f199-41a2-b1d8-ace84488ce48" providerId="ADAL" clId="{72E4C303-DAEE-44E9-8F2A-BA8187ECF2B5}" dt="2024-07-08T07:26:51.029" v="1333" actId="478"/>
          <ac:spMkLst>
            <pc:docMk/>
            <pc:sldMk cId="880395382" sldId="288"/>
            <ac:spMk id="4" creationId="{08EC65CC-5108-AF80-93D8-7762A96D8365}"/>
          </ac:spMkLst>
        </pc:spChg>
        <pc:spChg chg="mod">
          <ac:chgData name="Mandy Tang" userId="99f4bbec-f199-41a2-b1d8-ace84488ce48" providerId="ADAL" clId="{72E4C303-DAEE-44E9-8F2A-BA8187ECF2B5}" dt="2024-07-09T01:33:46.918" v="1941" actId="14100"/>
          <ac:spMkLst>
            <pc:docMk/>
            <pc:sldMk cId="880395382" sldId="288"/>
            <ac:spMk id="7" creationId="{080CA598-D39B-AEC2-60F4-C681BA64E8CD}"/>
          </ac:spMkLst>
        </pc:spChg>
        <pc:spChg chg="add mod">
          <ac:chgData name="Mandy Tang" userId="99f4bbec-f199-41a2-b1d8-ace84488ce48" providerId="ADAL" clId="{72E4C303-DAEE-44E9-8F2A-BA8187ECF2B5}" dt="2024-07-09T07:33:42.575" v="1980" actId="404"/>
          <ac:spMkLst>
            <pc:docMk/>
            <pc:sldMk cId="880395382" sldId="288"/>
            <ac:spMk id="15" creationId="{65DB4874-BABD-FFB4-C8C3-86CC7F88187E}"/>
          </ac:spMkLst>
        </pc:spChg>
        <pc:picChg chg="add del mod modCrop">
          <ac:chgData name="Mandy Tang" userId="99f4bbec-f199-41a2-b1d8-ace84488ce48" providerId="ADAL" clId="{72E4C303-DAEE-44E9-8F2A-BA8187ECF2B5}" dt="2024-07-08T07:49:57.785" v="1450" actId="478"/>
          <ac:picMkLst>
            <pc:docMk/>
            <pc:sldMk cId="880395382" sldId="288"/>
            <ac:picMk id="8" creationId="{EC694E76-7390-4936-8E64-528CF5D85951}"/>
          </ac:picMkLst>
        </pc:picChg>
        <pc:picChg chg="add mod modCrop">
          <ac:chgData name="Mandy Tang" userId="99f4bbec-f199-41a2-b1d8-ace84488ce48" providerId="ADAL" clId="{72E4C303-DAEE-44E9-8F2A-BA8187ECF2B5}" dt="2024-07-08T07:53:25.760" v="1552" actId="1076"/>
          <ac:picMkLst>
            <pc:docMk/>
            <pc:sldMk cId="880395382" sldId="288"/>
            <ac:picMk id="10" creationId="{89A62121-7969-FA4F-4FEE-235E93D61A14}"/>
          </ac:picMkLst>
        </pc:picChg>
        <pc:picChg chg="add mod modCrop">
          <ac:chgData name="Mandy Tang" userId="99f4bbec-f199-41a2-b1d8-ace84488ce48" providerId="ADAL" clId="{72E4C303-DAEE-44E9-8F2A-BA8187ECF2B5}" dt="2024-07-08T07:52:34.782" v="1483" actId="1076"/>
          <ac:picMkLst>
            <pc:docMk/>
            <pc:sldMk cId="880395382" sldId="288"/>
            <ac:picMk id="12" creationId="{F98CD336-1289-A948-7E72-4F804713220B}"/>
          </ac:picMkLst>
        </pc:picChg>
        <pc:picChg chg="add mod modCrop">
          <ac:chgData name="Mandy Tang" userId="99f4bbec-f199-41a2-b1d8-ace84488ce48" providerId="ADAL" clId="{72E4C303-DAEE-44E9-8F2A-BA8187ECF2B5}" dt="2024-07-08T07:53:40.528" v="1576" actId="1037"/>
          <ac:picMkLst>
            <pc:docMk/>
            <pc:sldMk cId="880395382" sldId="288"/>
            <ac:picMk id="14" creationId="{6C0F91DD-80EE-D2AF-906A-0A14A3B384E6}"/>
          </ac:picMkLst>
        </pc:picChg>
      </pc:sldChg>
      <pc:sldChg chg="addSp delSp modSp add mod delAnim modAnim">
        <pc:chgData name="Mandy Tang" userId="99f4bbec-f199-41a2-b1d8-ace84488ce48" providerId="ADAL" clId="{72E4C303-DAEE-44E9-8F2A-BA8187ECF2B5}" dt="2024-07-09T07:34:26.089" v="2004"/>
        <pc:sldMkLst>
          <pc:docMk/>
          <pc:sldMk cId="186466729" sldId="289"/>
        </pc:sldMkLst>
        <pc:spChg chg="del">
          <ac:chgData name="Mandy Tang" userId="99f4bbec-f199-41a2-b1d8-ace84488ce48" providerId="ADAL" clId="{72E4C303-DAEE-44E9-8F2A-BA8187ECF2B5}" dt="2024-07-08T07:55:39.986" v="1578" actId="478"/>
          <ac:spMkLst>
            <pc:docMk/>
            <pc:sldMk cId="186466729" sldId="289"/>
            <ac:spMk id="3" creationId="{C423C54B-33CD-B563-29CA-D43D6D927A9A}"/>
          </ac:spMkLst>
        </pc:spChg>
        <pc:spChg chg="del">
          <ac:chgData name="Mandy Tang" userId="99f4bbec-f199-41a2-b1d8-ace84488ce48" providerId="ADAL" clId="{72E4C303-DAEE-44E9-8F2A-BA8187ECF2B5}" dt="2024-07-08T07:55:35.022" v="1577" actId="478"/>
          <ac:spMkLst>
            <pc:docMk/>
            <pc:sldMk cId="186466729" sldId="289"/>
            <ac:spMk id="4" creationId="{08EC65CC-5108-AF80-93D8-7762A96D8365}"/>
          </ac:spMkLst>
        </pc:spChg>
        <pc:spChg chg="del">
          <ac:chgData name="Mandy Tang" userId="99f4bbec-f199-41a2-b1d8-ace84488ce48" providerId="ADAL" clId="{72E4C303-DAEE-44E9-8F2A-BA8187ECF2B5}" dt="2024-07-08T03:09:53.330" v="212" actId="478"/>
          <ac:spMkLst>
            <pc:docMk/>
            <pc:sldMk cId="186466729" sldId="289"/>
            <ac:spMk id="6" creationId="{8D1B2DEA-DCEF-3E1D-20B6-D88702E7E0A0}"/>
          </ac:spMkLst>
        </pc:spChg>
        <pc:spChg chg="mod">
          <ac:chgData name="Mandy Tang" userId="99f4bbec-f199-41a2-b1d8-ace84488ce48" providerId="ADAL" clId="{72E4C303-DAEE-44E9-8F2A-BA8187ECF2B5}" dt="2024-07-09T01:33:55.735" v="1945" actId="14100"/>
          <ac:spMkLst>
            <pc:docMk/>
            <pc:sldMk cId="186466729" sldId="289"/>
            <ac:spMk id="7" creationId="{080CA598-D39B-AEC2-60F4-C681BA64E8CD}"/>
          </ac:spMkLst>
        </pc:spChg>
        <pc:spChg chg="add mod">
          <ac:chgData name="Mandy Tang" userId="99f4bbec-f199-41a2-b1d8-ace84488ce48" providerId="ADAL" clId="{72E4C303-DAEE-44E9-8F2A-BA8187ECF2B5}" dt="2024-07-08T08:58:30.607" v="1875" actId="207"/>
          <ac:spMkLst>
            <pc:docMk/>
            <pc:sldMk cId="186466729" sldId="289"/>
            <ac:spMk id="13" creationId="{10087842-F1E7-C187-C94F-68888BC7C1C7}"/>
          </ac:spMkLst>
        </pc:spChg>
        <pc:spChg chg="add mod">
          <ac:chgData name="Mandy Tang" userId="99f4bbec-f199-41a2-b1d8-ace84488ce48" providerId="ADAL" clId="{72E4C303-DAEE-44E9-8F2A-BA8187ECF2B5}" dt="2024-07-08T08:58:06.166" v="1874" actId="1076"/>
          <ac:spMkLst>
            <pc:docMk/>
            <pc:sldMk cId="186466729" sldId="289"/>
            <ac:spMk id="14" creationId="{23914DB0-9BC3-90E7-36C7-4A90A430E07E}"/>
          </ac:spMkLst>
        </pc:spChg>
        <pc:spChg chg="add mod">
          <ac:chgData name="Mandy Tang" userId="99f4bbec-f199-41a2-b1d8-ace84488ce48" providerId="ADAL" clId="{72E4C303-DAEE-44E9-8F2A-BA8187ECF2B5}" dt="2024-07-09T07:34:26.089" v="2004"/>
          <ac:spMkLst>
            <pc:docMk/>
            <pc:sldMk cId="186466729" sldId="289"/>
            <ac:spMk id="15" creationId="{9F38594B-B875-CC85-9F1F-0B09547A6426}"/>
          </ac:spMkLst>
        </pc:spChg>
        <pc:spChg chg="add mod">
          <ac:chgData name="Mandy Tang" userId="99f4bbec-f199-41a2-b1d8-ace84488ce48" providerId="ADAL" clId="{72E4C303-DAEE-44E9-8F2A-BA8187ECF2B5}" dt="2024-07-08T08:58:40.657" v="1876" actId="207"/>
          <ac:spMkLst>
            <pc:docMk/>
            <pc:sldMk cId="186466729" sldId="289"/>
            <ac:spMk id="16" creationId="{3B2EBE07-2758-8922-91F2-C2111C2DE90F}"/>
          </ac:spMkLst>
        </pc:spChg>
        <pc:picChg chg="add mod">
          <ac:chgData name="Mandy Tang" userId="99f4bbec-f199-41a2-b1d8-ace84488ce48" providerId="ADAL" clId="{72E4C303-DAEE-44E9-8F2A-BA8187ECF2B5}" dt="2024-07-08T08:53:16.412" v="1812" actId="1440"/>
          <ac:picMkLst>
            <pc:docMk/>
            <pc:sldMk cId="186466729" sldId="289"/>
            <ac:picMk id="8" creationId="{87007C84-0AE4-38AA-6168-78FC5A15ED62}"/>
          </ac:picMkLst>
        </pc:picChg>
        <pc:picChg chg="add del mod">
          <ac:chgData name="Mandy Tang" userId="99f4bbec-f199-41a2-b1d8-ace84488ce48" providerId="ADAL" clId="{72E4C303-DAEE-44E9-8F2A-BA8187ECF2B5}" dt="2024-07-08T08:53:26.181" v="1816" actId="478"/>
          <ac:picMkLst>
            <pc:docMk/>
            <pc:sldMk cId="186466729" sldId="289"/>
            <ac:picMk id="10" creationId="{EA2DF6DA-CE4B-BE61-5CD5-50133CE5A4DC}"/>
          </ac:picMkLst>
        </pc:picChg>
        <pc:picChg chg="add mod">
          <ac:chgData name="Mandy Tang" userId="99f4bbec-f199-41a2-b1d8-ace84488ce48" providerId="ADAL" clId="{72E4C303-DAEE-44E9-8F2A-BA8187ECF2B5}" dt="2024-07-08T08:53:41.206" v="1824" actId="1440"/>
          <ac:picMkLst>
            <pc:docMk/>
            <pc:sldMk cId="186466729" sldId="289"/>
            <ac:picMk id="12" creationId="{50EC330F-82B8-E29C-50C3-B4816CA5A6E3}"/>
          </ac:picMkLst>
        </pc:picChg>
      </pc:sldChg>
      <pc:sldChg chg="addSp delSp modSp add mod ord modAnim">
        <pc:chgData name="Mandy Tang" userId="99f4bbec-f199-41a2-b1d8-ace84488ce48" providerId="ADAL" clId="{72E4C303-DAEE-44E9-8F2A-BA8187ECF2B5}" dt="2024-07-09T01:33:39.108" v="1937" actId="20577"/>
        <pc:sldMkLst>
          <pc:docMk/>
          <pc:sldMk cId="1745371022" sldId="290"/>
        </pc:sldMkLst>
        <pc:spChg chg="add mod">
          <ac:chgData name="Mandy Tang" userId="99f4bbec-f199-41a2-b1d8-ace84488ce48" providerId="ADAL" clId="{72E4C303-DAEE-44E9-8F2A-BA8187ECF2B5}" dt="2024-07-08T08:40:43.100" v="1793" actId="1036"/>
          <ac:spMkLst>
            <pc:docMk/>
            <pc:sldMk cId="1745371022" sldId="290"/>
            <ac:spMk id="2" creationId="{C05FD999-BB50-429F-97D1-F1F235F55D77}"/>
          </ac:spMkLst>
        </pc:spChg>
        <pc:spChg chg="del">
          <ac:chgData name="Mandy Tang" userId="99f4bbec-f199-41a2-b1d8-ace84488ce48" providerId="ADAL" clId="{72E4C303-DAEE-44E9-8F2A-BA8187ECF2B5}" dt="2024-07-08T08:14:30.738" v="1580" actId="478"/>
          <ac:spMkLst>
            <pc:docMk/>
            <pc:sldMk cId="1745371022" sldId="290"/>
            <ac:spMk id="3" creationId="{C423C54B-33CD-B563-29CA-D43D6D927A9A}"/>
          </ac:spMkLst>
        </pc:spChg>
        <pc:spChg chg="del">
          <ac:chgData name="Mandy Tang" userId="99f4bbec-f199-41a2-b1d8-ace84488ce48" providerId="ADAL" clId="{72E4C303-DAEE-44E9-8F2A-BA8187ECF2B5}" dt="2024-07-08T08:14:34.168" v="1581" actId="478"/>
          <ac:spMkLst>
            <pc:docMk/>
            <pc:sldMk cId="1745371022" sldId="290"/>
            <ac:spMk id="4" creationId="{08EC65CC-5108-AF80-93D8-7762A96D8365}"/>
          </ac:spMkLst>
        </pc:spChg>
        <pc:spChg chg="mod">
          <ac:chgData name="Mandy Tang" userId="99f4bbec-f199-41a2-b1d8-ace84488ce48" providerId="ADAL" clId="{72E4C303-DAEE-44E9-8F2A-BA8187ECF2B5}" dt="2024-07-08T08:14:14.182" v="1579" actId="207"/>
          <ac:spMkLst>
            <pc:docMk/>
            <pc:sldMk cId="1745371022" sldId="290"/>
            <ac:spMk id="6" creationId="{8D1B2DEA-DCEF-3E1D-20B6-D88702E7E0A0}"/>
          </ac:spMkLst>
        </pc:spChg>
        <pc:spChg chg="mod">
          <ac:chgData name="Mandy Tang" userId="99f4bbec-f199-41a2-b1d8-ace84488ce48" providerId="ADAL" clId="{72E4C303-DAEE-44E9-8F2A-BA8187ECF2B5}" dt="2024-07-09T01:33:39.108" v="1937" actId="20577"/>
          <ac:spMkLst>
            <pc:docMk/>
            <pc:sldMk cId="1745371022" sldId="290"/>
            <ac:spMk id="7" creationId="{080CA598-D39B-AEC2-60F4-C681BA64E8CD}"/>
          </ac:spMkLst>
        </pc:spChg>
        <pc:spChg chg="add mod">
          <ac:chgData name="Mandy Tang" userId="99f4bbec-f199-41a2-b1d8-ace84488ce48" providerId="ADAL" clId="{72E4C303-DAEE-44E9-8F2A-BA8187ECF2B5}" dt="2024-07-08T09:04:53.871" v="1879" actId="207"/>
          <ac:spMkLst>
            <pc:docMk/>
            <pc:sldMk cId="1745371022" sldId="290"/>
            <ac:spMk id="8" creationId="{581E28C2-032A-186D-ED96-2571EEDD7BF8}"/>
          </ac:spMkLst>
        </pc:spChg>
        <pc:picChg chg="del">
          <ac:chgData name="Mandy Tang" userId="99f4bbec-f199-41a2-b1d8-ace84488ce48" providerId="ADAL" clId="{72E4C303-DAEE-44E9-8F2A-BA8187ECF2B5}" dt="2024-07-08T08:16:28.019" v="1589" actId="478"/>
          <ac:picMkLst>
            <pc:docMk/>
            <pc:sldMk cId="1745371022" sldId="290"/>
            <ac:picMk id="5" creationId="{3A528A54-135D-FB34-E6A9-258C81F4A228}"/>
          </ac:picMkLst>
        </pc:picChg>
        <pc:picChg chg="add mod">
          <ac:chgData name="Mandy Tang" userId="99f4bbec-f199-41a2-b1d8-ace84488ce48" providerId="ADAL" clId="{72E4C303-DAEE-44E9-8F2A-BA8187ECF2B5}" dt="2024-07-08T08:43:38.142" v="1806" actId="1076"/>
          <ac:picMkLst>
            <pc:docMk/>
            <pc:sldMk cId="1745371022" sldId="290"/>
            <ac:picMk id="10" creationId="{31805E6A-CDA6-53BC-BEC9-6D809C6A748F}"/>
          </ac:picMkLst>
        </pc:picChg>
        <pc:picChg chg="add del mod modCrop">
          <ac:chgData name="Mandy Tang" userId="99f4bbec-f199-41a2-b1d8-ace84488ce48" providerId="ADAL" clId="{72E4C303-DAEE-44E9-8F2A-BA8187ECF2B5}" dt="2024-07-08T08:39:44.413" v="1760" actId="478"/>
          <ac:picMkLst>
            <pc:docMk/>
            <pc:sldMk cId="1745371022" sldId="290"/>
            <ac:picMk id="12" creationId="{7774B0A5-43DC-9FE9-3AA2-410E1A164400}"/>
          </ac:picMkLst>
        </pc:picChg>
        <pc:picChg chg="add mod modCrop">
          <ac:chgData name="Mandy Tang" userId="99f4bbec-f199-41a2-b1d8-ace84488ce48" providerId="ADAL" clId="{72E4C303-DAEE-44E9-8F2A-BA8187ECF2B5}" dt="2024-07-08T08:41:04.074" v="1800" actId="1076"/>
          <ac:picMkLst>
            <pc:docMk/>
            <pc:sldMk cId="1745371022" sldId="290"/>
            <ac:picMk id="14" creationId="{137105D3-AE69-D2C6-2ED4-02D552508683}"/>
          </ac:picMkLst>
        </pc:picChg>
        <pc:picChg chg="add mod ord">
          <ac:chgData name="Mandy Tang" userId="99f4bbec-f199-41a2-b1d8-ace84488ce48" providerId="ADAL" clId="{72E4C303-DAEE-44E9-8F2A-BA8187ECF2B5}" dt="2024-07-08T08:43:33.001" v="1804" actId="167"/>
          <ac:picMkLst>
            <pc:docMk/>
            <pc:sldMk cId="1745371022" sldId="290"/>
            <ac:picMk id="15" creationId="{5A6CAB2B-8F20-E875-07DD-379C07756AA2}"/>
          </ac:picMkLst>
        </pc:picChg>
      </pc:sldChg>
      <pc:sldChg chg="new del">
        <pc:chgData name="Mandy Tang" userId="99f4bbec-f199-41a2-b1d8-ace84488ce48" providerId="ADAL" clId="{72E4C303-DAEE-44E9-8F2A-BA8187ECF2B5}" dt="2024-07-09T02:20:21.541" v="1948" actId="47"/>
        <pc:sldMkLst>
          <pc:docMk/>
          <pc:sldMk cId="421657032" sldId="291"/>
        </pc:sldMkLst>
      </pc:sldChg>
    </pc:docChg>
  </pc:docChgLst>
  <pc:docChgLst>
    <pc:chgData name="Jessica Sze" userId="d0516426-7314-41db-81c2-b7e15aa86492" providerId="ADAL" clId="{140ADC3D-23D7-4C64-BA01-A000F7A45058}"/>
    <pc:docChg chg="undo custSel modSld">
      <pc:chgData name="Jessica Sze" userId="d0516426-7314-41db-81c2-b7e15aa86492" providerId="ADAL" clId="{140ADC3D-23D7-4C64-BA01-A000F7A45058}" dt="2024-08-19T08:11:32.723" v="428" actId="1076"/>
      <pc:docMkLst>
        <pc:docMk/>
      </pc:docMkLst>
      <pc:sldChg chg="modSp mod">
        <pc:chgData name="Jessica Sze" userId="d0516426-7314-41db-81c2-b7e15aa86492" providerId="ADAL" clId="{140ADC3D-23D7-4C64-BA01-A000F7A45058}" dt="2024-08-19T07:25:51.210" v="33" actId="1076"/>
        <pc:sldMkLst>
          <pc:docMk/>
          <pc:sldMk cId="4111989623" sldId="282"/>
        </pc:sldMkLst>
        <pc:spChg chg="mod">
          <ac:chgData name="Jessica Sze" userId="d0516426-7314-41db-81c2-b7e15aa86492" providerId="ADAL" clId="{140ADC3D-23D7-4C64-BA01-A000F7A45058}" dt="2024-08-19T07:25:27.467" v="30" actId="20577"/>
          <ac:spMkLst>
            <pc:docMk/>
            <pc:sldMk cId="4111989623" sldId="282"/>
            <ac:spMk id="3" creationId="{C423C54B-33CD-B563-29CA-D43D6D927A9A}"/>
          </ac:spMkLst>
        </pc:spChg>
        <pc:spChg chg="mod">
          <ac:chgData name="Jessica Sze" userId="d0516426-7314-41db-81c2-b7e15aa86492" providerId="ADAL" clId="{140ADC3D-23D7-4C64-BA01-A000F7A45058}" dt="2024-08-19T07:25:49.233" v="32" actId="14100"/>
          <ac:spMkLst>
            <pc:docMk/>
            <pc:sldMk cId="4111989623" sldId="282"/>
            <ac:spMk id="4" creationId="{08EC65CC-5108-AF80-93D8-7762A96D8365}"/>
          </ac:spMkLst>
        </pc:spChg>
        <pc:picChg chg="mod">
          <ac:chgData name="Jessica Sze" userId="d0516426-7314-41db-81c2-b7e15aa86492" providerId="ADAL" clId="{140ADC3D-23D7-4C64-BA01-A000F7A45058}" dt="2024-08-19T07:25:51.210" v="33" actId="1076"/>
          <ac:picMkLst>
            <pc:docMk/>
            <pc:sldMk cId="4111989623" sldId="282"/>
            <ac:picMk id="8" creationId="{2A75F544-DC98-AB62-8513-467909D6EE61}"/>
          </ac:picMkLst>
        </pc:picChg>
      </pc:sldChg>
      <pc:sldChg chg="modSp">
        <pc:chgData name="Jessica Sze" userId="d0516426-7314-41db-81c2-b7e15aa86492" providerId="ADAL" clId="{140ADC3D-23D7-4C64-BA01-A000F7A45058}" dt="2024-08-19T07:57:30.899" v="303" actId="20577"/>
        <pc:sldMkLst>
          <pc:docMk/>
          <pc:sldMk cId="343542936" sldId="283"/>
        </pc:sldMkLst>
        <pc:graphicFrameChg chg="mod">
          <ac:chgData name="Jessica Sze" userId="d0516426-7314-41db-81c2-b7e15aa86492" providerId="ADAL" clId="{140ADC3D-23D7-4C64-BA01-A000F7A45058}" dt="2024-08-19T07:57:30.899" v="303" actId="20577"/>
          <ac:graphicFrameMkLst>
            <pc:docMk/>
            <pc:sldMk cId="343542936" sldId="283"/>
            <ac:graphicFrameMk id="8" creationId="{54D0C027-720B-A687-0D29-354062106CDF}"/>
          </ac:graphicFrameMkLst>
        </pc:graphicFrameChg>
      </pc:sldChg>
      <pc:sldChg chg="modSp mod">
        <pc:chgData name="Jessica Sze" userId="d0516426-7314-41db-81c2-b7e15aa86492" providerId="ADAL" clId="{140ADC3D-23D7-4C64-BA01-A000F7A45058}" dt="2024-08-19T08:09:00.876" v="343" actId="115"/>
        <pc:sldMkLst>
          <pc:docMk/>
          <pc:sldMk cId="3919681404" sldId="284"/>
        </pc:sldMkLst>
        <pc:spChg chg="mod">
          <ac:chgData name="Jessica Sze" userId="d0516426-7314-41db-81c2-b7e15aa86492" providerId="ADAL" clId="{140ADC3D-23D7-4C64-BA01-A000F7A45058}" dt="2024-08-19T08:08:51.152" v="340" actId="115"/>
          <ac:spMkLst>
            <pc:docMk/>
            <pc:sldMk cId="3919681404" sldId="284"/>
            <ac:spMk id="3" creationId="{C423C54B-33CD-B563-29CA-D43D6D927A9A}"/>
          </ac:spMkLst>
        </pc:spChg>
        <pc:spChg chg="mod">
          <ac:chgData name="Jessica Sze" userId="d0516426-7314-41db-81c2-b7e15aa86492" providerId="ADAL" clId="{140ADC3D-23D7-4C64-BA01-A000F7A45058}" dt="2024-08-19T08:09:00.876" v="343" actId="115"/>
          <ac:spMkLst>
            <pc:docMk/>
            <pc:sldMk cId="3919681404" sldId="284"/>
            <ac:spMk id="11" creationId="{7F5A6D0F-50AC-11FD-1614-B32D9BB4B6E3}"/>
          </ac:spMkLst>
        </pc:spChg>
      </pc:sldChg>
      <pc:sldChg chg="modSp mod modAnim">
        <pc:chgData name="Jessica Sze" userId="d0516426-7314-41db-81c2-b7e15aa86492" providerId="ADAL" clId="{140ADC3D-23D7-4C64-BA01-A000F7A45058}" dt="2024-08-19T07:45:45.674" v="196" actId="20577"/>
        <pc:sldMkLst>
          <pc:docMk/>
          <pc:sldMk cId="3824741234" sldId="285"/>
        </pc:sldMkLst>
        <pc:spChg chg="mod">
          <ac:chgData name="Jessica Sze" userId="d0516426-7314-41db-81c2-b7e15aa86492" providerId="ADAL" clId="{140ADC3D-23D7-4C64-BA01-A000F7A45058}" dt="2024-08-19T07:45:39.752" v="195" actId="20577"/>
          <ac:spMkLst>
            <pc:docMk/>
            <pc:sldMk cId="3824741234" sldId="285"/>
            <ac:spMk id="9" creationId="{FA4BD154-9843-227B-5BD2-0DD0EA20D73E}"/>
          </ac:spMkLst>
        </pc:spChg>
        <pc:picChg chg="mod ord">
          <ac:chgData name="Jessica Sze" userId="d0516426-7314-41db-81c2-b7e15aa86492" providerId="ADAL" clId="{140ADC3D-23D7-4C64-BA01-A000F7A45058}" dt="2024-08-19T07:39:49.010" v="158" actId="1076"/>
          <ac:picMkLst>
            <pc:docMk/>
            <pc:sldMk cId="3824741234" sldId="285"/>
            <ac:picMk id="5" creationId="{3A528A54-135D-FB34-E6A9-258C81F4A228}"/>
          </ac:picMkLst>
        </pc:picChg>
        <pc:picChg chg="mod ord">
          <ac:chgData name="Jessica Sze" userId="d0516426-7314-41db-81c2-b7e15aa86492" providerId="ADAL" clId="{140ADC3D-23D7-4C64-BA01-A000F7A45058}" dt="2024-08-19T07:44:06.094" v="174" actId="1076"/>
          <ac:picMkLst>
            <pc:docMk/>
            <pc:sldMk cId="3824741234" sldId="285"/>
            <ac:picMk id="8" creationId="{7FCF03EC-EB95-74D8-85D9-3E32DBDD5EFB}"/>
          </ac:picMkLst>
        </pc:picChg>
        <pc:picChg chg="mod">
          <ac:chgData name="Jessica Sze" userId="d0516426-7314-41db-81c2-b7e15aa86492" providerId="ADAL" clId="{140ADC3D-23D7-4C64-BA01-A000F7A45058}" dt="2024-08-19T07:39:20.993" v="148" actId="1076"/>
          <ac:picMkLst>
            <pc:docMk/>
            <pc:sldMk cId="3824741234" sldId="285"/>
            <ac:picMk id="11" creationId="{9AA0B8E6-84E5-85E3-C322-5612BA8062D9}"/>
          </ac:picMkLst>
        </pc:picChg>
      </pc:sldChg>
      <pc:sldChg chg="modSp">
        <pc:chgData name="Jessica Sze" userId="d0516426-7314-41db-81c2-b7e15aa86492" providerId="ADAL" clId="{140ADC3D-23D7-4C64-BA01-A000F7A45058}" dt="2024-08-19T07:46:04.325" v="228"/>
        <pc:sldMkLst>
          <pc:docMk/>
          <pc:sldMk cId="2140968863" sldId="286"/>
        </pc:sldMkLst>
        <pc:spChg chg="mod">
          <ac:chgData name="Jessica Sze" userId="d0516426-7314-41db-81c2-b7e15aa86492" providerId="ADAL" clId="{140ADC3D-23D7-4C64-BA01-A000F7A45058}" dt="2024-08-19T07:46:04.325" v="228"/>
          <ac:spMkLst>
            <pc:docMk/>
            <pc:sldMk cId="2140968863" sldId="286"/>
            <ac:spMk id="6" creationId="{8D1B2DEA-DCEF-3E1D-20B6-D88702E7E0A0}"/>
          </ac:spMkLst>
        </pc:spChg>
      </pc:sldChg>
      <pc:sldChg chg="modSp">
        <pc:chgData name="Jessica Sze" userId="d0516426-7314-41db-81c2-b7e15aa86492" providerId="ADAL" clId="{140ADC3D-23D7-4C64-BA01-A000F7A45058}" dt="2024-08-19T07:46:15.900" v="253"/>
        <pc:sldMkLst>
          <pc:docMk/>
          <pc:sldMk cId="3118719009" sldId="287"/>
        </pc:sldMkLst>
        <pc:spChg chg="mod">
          <ac:chgData name="Jessica Sze" userId="d0516426-7314-41db-81c2-b7e15aa86492" providerId="ADAL" clId="{140ADC3D-23D7-4C64-BA01-A000F7A45058}" dt="2024-08-19T07:46:15.900" v="253"/>
          <ac:spMkLst>
            <pc:docMk/>
            <pc:sldMk cId="3118719009" sldId="287"/>
            <ac:spMk id="6" creationId="{8D1B2DEA-DCEF-3E1D-20B6-D88702E7E0A0}"/>
          </ac:spMkLst>
        </pc:spChg>
      </pc:sldChg>
      <pc:sldChg chg="modSp">
        <pc:chgData name="Jessica Sze" userId="d0516426-7314-41db-81c2-b7e15aa86492" providerId="ADAL" clId="{140ADC3D-23D7-4C64-BA01-A000F7A45058}" dt="2024-08-19T07:53:48.293" v="273"/>
        <pc:sldMkLst>
          <pc:docMk/>
          <pc:sldMk cId="880395382" sldId="288"/>
        </pc:sldMkLst>
        <pc:spChg chg="mod">
          <ac:chgData name="Jessica Sze" userId="d0516426-7314-41db-81c2-b7e15aa86492" providerId="ADAL" clId="{140ADC3D-23D7-4C64-BA01-A000F7A45058}" dt="2024-08-19T07:53:48.293" v="273"/>
          <ac:spMkLst>
            <pc:docMk/>
            <pc:sldMk cId="880395382" sldId="288"/>
            <ac:spMk id="6" creationId="{8D1B2DEA-DCEF-3E1D-20B6-D88702E7E0A0}"/>
          </ac:spMkLst>
        </pc:spChg>
      </pc:sldChg>
      <pc:sldChg chg="addSp modSp mod modAnim">
        <pc:chgData name="Jessica Sze" userId="d0516426-7314-41db-81c2-b7e15aa86492" providerId="ADAL" clId="{140ADC3D-23D7-4C64-BA01-A000F7A45058}" dt="2024-08-19T08:11:32.723" v="428" actId="1076"/>
        <pc:sldMkLst>
          <pc:docMk/>
          <pc:sldMk cId="186466729" sldId="289"/>
        </pc:sldMkLst>
        <pc:spChg chg="add mod">
          <ac:chgData name="Jessica Sze" userId="d0516426-7314-41db-81c2-b7e15aa86492" providerId="ADAL" clId="{140ADC3D-23D7-4C64-BA01-A000F7A45058}" dt="2024-08-19T08:11:32.723" v="428" actId="1076"/>
          <ac:spMkLst>
            <pc:docMk/>
            <pc:sldMk cId="186466729" sldId="289"/>
            <ac:spMk id="2" creationId="{515A6BE4-B2E3-64AB-469E-9116695B4562}"/>
          </ac:spMkLst>
        </pc:spChg>
        <pc:spChg chg="mod">
          <ac:chgData name="Jessica Sze" userId="d0516426-7314-41db-81c2-b7e15aa86492" providerId="ADAL" clId="{140ADC3D-23D7-4C64-BA01-A000F7A45058}" dt="2024-08-19T07:54:25.618" v="301"/>
          <ac:spMkLst>
            <pc:docMk/>
            <pc:sldMk cId="186466729" sldId="289"/>
            <ac:spMk id="13" creationId="{10087842-F1E7-C187-C94F-68888BC7C1C7}"/>
          </ac:spMkLst>
        </pc:spChg>
        <pc:spChg chg="mod">
          <ac:chgData name="Jessica Sze" userId="d0516426-7314-41db-81c2-b7e15aa86492" providerId="ADAL" clId="{140ADC3D-23D7-4C64-BA01-A000F7A45058}" dt="2024-08-19T07:54:22.556" v="288"/>
          <ac:spMkLst>
            <pc:docMk/>
            <pc:sldMk cId="186466729" sldId="289"/>
            <ac:spMk id="14" creationId="{23914DB0-9BC3-90E7-36C7-4A90A430E07E}"/>
          </ac:spMkLst>
        </pc:spChg>
        <pc:spChg chg="mod">
          <ac:chgData name="Jessica Sze" userId="d0516426-7314-41db-81c2-b7e15aa86492" providerId="ADAL" clId="{140ADC3D-23D7-4C64-BA01-A000F7A45058}" dt="2024-08-19T08:11:29.264" v="427" actId="1076"/>
          <ac:spMkLst>
            <pc:docMk/>
            <pc:sldMk cId="186466729" sldId="289"/>
            <ac:spMk id="15" creationId="{9F38594B-B875-CC85-9F1F-0B09547A6426}"/>
          </ac:spMkLst>
        </pc:spChg>
        <pc:spChg chg="mod">
          <ac:chgData name="Jessica Sze" userId="d0516426-7314-41db-81c2-b7e15aa86492" providerId="ADAL" clId="{140ADC3D-23D7-4C64-BA01-A000F7A45058}" dt="2024-08-19T08:11:29.264" v="427" actId="1076"/>
          <ac:spMkLst>
            <pc:docMk/>
            <pc:sldMk cId="186466729" sldId="289"/>
            <ac:spMk id="16" creationId="{3B2EBE07-2758-8922-91F2-C2111C2DE90F}"/>
          </ac:spMkLst>
        </pc:spChg>
      </pc:sldChg>
      <pc:sldChg chg="delSp modSp mod delAnim">
        <pc:chgData name="Jessica Sze" userId="d0516426-7314-41db-81c2-b7e15aa86492" providerId="ADAL" clId="{140ADC3D-23D7-4C64-BA01-A000F7A45058}" dt="2024-08-19T08:09:51.042" v="349" actId="115"/>
        <pc:sldMkLst>
          <pc:docMk/>
          <pc:sldMk cId="1745371022" sldId="290"/>
        </pc:sldMkLst>
        <pc:spChg chg="mod">
          <ac:chgData name="Jessica Sze" userId="d0516426-7314-41db-81c2-b7e15aa86492" providerId="ADAL" clId="{140ADC3D-23D7-4C64-BA01-A000F7A45058}" dt="2024-08-19T08:09:51.042" v="349" actId="115"/>
          <ac:spMkLst>
            <pc:docMk/>
            <pc:sldMk cId="1745371022" sldId="290"/>
            <ac:spMk id="2" creationId="{C05FD999-BB50-429F-97D1-F1F235F55D77}"/>
          </ac:spMkLst>
        </pc:spChg>
        <pc:spChg chg="del">
          <ac:chgData name="Jessica Sze" userId="d0516426-7314-41db-81c2-b7e15aa86492" providerId="ADAL" clId="{140ADC3D-23D7-4C64-BA01-A000F7A45058}" dt="2024-08-19T07:53:25.325" v="254" actId="478"/>
          <ac:spMkLst>
            <pc:docMk/>
            <pc:sldMk cId="1745371022" sldId="290"/>
            <ac:spMk id="8" creationId="{581E28C2-032A-186D-ED96-2571EEDD7BF8}"/>
          </ac:spMkLst>
        </pc:spChg>
        <pc:picChg chg="mod">
          <ac:chgData name="Jessica Sze" userId="d0516426-7314-41db-81c2-b7e15aa86492" providerId="ADAL" clId="{140ADC3D-23D7-4C64-BA01-A000F7A45058}" dt="2024-08-19T07:53:38.170" v="260" actId="1076"/>
          <ac:picMkLst>
            <pc:docMk/>
            <pc:sldMk cId="1745371022" sldId="290"/>
            <ac:picMk id="10" creationId="{31805E6A-CDA6-53BC-BEC9-6D809C6A748F}"/>
          </ac:picMkLst>
        </pc:picChg>
        <pc:picChg chg="del">
          <ac:chgData name="Jessica Sze" userId="d0516426-7314-41db-81c2-b7e15aa86492" providerId="ADAL" clId="{140ADC3D-23D7-4C64-BA01-A000F7A45058}" dt="2024-08-19T07:53:25.325" v="254" actId="478"/>
          <ac:picMkLst>
            <pc:docMk/>
            <pc:sldMk cId="1745371022" sldId="290"/>
            <ac:picMk id="14" creationId="{137105D3-AE69-D2C6-2ED4-02D55250868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9BEF8-1060-4936-AFE8-3637F2A6864C}" type="doc">
      <dgm:prSet loTypeId="urn:microsoft.com/office/officeart/2005/8/layout/hProcess9" loCatId="process" qsTypeId="urn:microsoft.com/office/officeart/2005/8/quickstyle/3d1" qsCatId="3D" csTypeId="urn:microsoft.com/office/officeart/2005/8/colors/accent2_5" csCatId="accent2" phldr="1"/>
      <dgm:spPr/>
    </dgm:pt>
    <dgm:pt modelId="{759DD593-3D56-4808-848A-4D21B90A147D}">
      <dgm:prSet phldrT="[文字]"/>
      <dgm:spPr/>
      <dgm:t>
        <a:bodyPr/>
        <a:lstStyle/>
        <a:p>
          <a:r>
            <a:rPr lang="zh-CN" altLang="en-US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母系社會</a:t>
          </a:r>
          <a:endParaRPr lang="en-US" altLang="zh-CN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r>
            <a:rPr lang="zh-CN" altLang="en-US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（隨母姓）</a:t>
          </a:r>
          <a:endParaRPr lang="en-HK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608E20FD-2121-49C3-BD09-EA99EA480F15}" type="parTrans" cxnId="{1D0E5AF8-893B-446B-ABE7-2CE3D529D470}">
      <dgm:prSet/>
      <dgm:spPr/>
      <dgm:t>
        <a:bodyPr/>
        <a:lstStyle/>
        <a:p>
          <a:endParaRPr lang="en-HK" b="1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B23215CC-7145-4C4D-83C5-CC6F1A6165AB}" type="sibTrans" cxnId="{1D0E5AF8-893B-446B-ABE7-2CE3D529D470}">
      <dgm:prSet/>
      <dgm:spPr/>
      <dgm:t>
        <a:bodyPr/>
        <a:lstStyle/>
        <a:p>
          <a:endParaRPr lang="en-HK" b="1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95F5186A-8554-4977-999F-FD118C761B59}">
      <dgm:prSet phldrT="[文字]"/>
      <dgm:spPr/>
      <dgm:t>
        <a:bodyPr/>
        <a:lstStyle/>
        <a:p>
          <a:r>
            <a:rPr lang="zh-CN" altLang="en-US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父系社會（隨父姓）</a:t>
          </a:r>
          <a:endParaRPr lang="en-HK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37C747A6-B78A-467E-B018-CC2A40813F4E}" type="parTrans" cxnId="{AFA372BB-DCCE-4B06-96A6-28254BDB458A}">
      <dgm:prSet/>
      <dgm:spPr/>
      <dgm:t>
        <a:bodyPr/>
        <a:lstStyle/>
        <a:p>
          <a:endParaRPr lang="en-HK" b="1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FF705A8E-10DF-4583-B7FA-FF93858EDC03}" type="sibTrans" cxnId="{AFA372BB-DCCE-4B06-96A6-28254BDB458A}">
      <dgm:prSet/>
      <dgm:spPr/>
      <dgm:t>
        <a:bodyPr/>
        <a:lstStyle/>
        <a:p>
          <a:endParaRPr lang="en-HK" b="1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72C246F3-44D0-43E1-A643-1F8557BF4652}" type="pres">
      <dgm:prSet presAssocID="{DE89BEF8-1060-4936-AFE8-3637F2A6864C}" presName="CompostProcess" presStyleCnt="0">
        <dgm:presLayoutVars>
          <dgm:dir/>
          <dgm:resizeHandles val="exact"/>
        </dgm:presLayoutVars>
      </dgm:prSet>
      <dgm:spPr/>
    </dgm:pt>
    <dgm:pt modelId="{6FDEFA87-0471-4407-9DC6-CB61BC7BBDB7}" type="pres">
      <dgm:prSet presAssocID="{DE89BEF8-1060-4936-AFE8-3637F2A6864C}" presName="arrow" presStyleLbl="bgShp" presStyleIdx="0" presStyleCnt="1" custLinFactNeighborX="837" custLinFactNeighborY="303"/>
      <dgm:spPr/>
    </dgm:pt>
    <dgm:pt modelId="{570670FD-6EF3-4BA3-B342-63CC69D6AA58}" type="pres">
      <dgm:prSet presAssocID="{DE89BEF8-1060-4936-AFE8-3637F2A6864C}" presName="linearProcess" presStyleCnt="0"/>
      <dgm:spPr/>
    </dgm:pt>
    <dgm:pt modelId="{A79B8699-F7EA-4F64-A3AB-B83FD505DC1E}" type="pres">
      <dgm:prSet presAssocID="{759DD593-3D56-4808-848A-4D21B90A147D}" presName="textNode" presStyleLbl="node1" presStyleIdx="0" presStyleCnt="2" custScaleX="129357">
        <dgm:presLayoutVars>
          <dgm:bulletEnabled val="1"/>
        </dgm:presLayoutVars>
      </dgm:prSet>
      <dgm:spPr/>
    </dgm:pt>
    <dgm:pt modelId="{C4FA3353-DEDD-4AC5-8A06-6977711D644A}" type="pres">
      <dgm:prSet presAssocID="{B23215CC-7145-4C4D-83C5-CC6F1A6165AB}" presName="sibTrans" presStyleCnt="0"/>
      <dgm:spPr/>
    </dgm:pt>
    <dgm:pt modelId="{4E06B498-7E62-472A-A4AB-8A8CA4142958}" type="pres">
      <dgm:prSet presAssocID="{95F5186A-8554-4977-999F-FD118C761B59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DC6BC113-64EE-49A6-9C27-1F1AA3B487E5}" type="presOf" srcId="{759DD593-3D56-4808-848A-4D21B90A147D}" destId="{A79B8699-F7EA-4F64-A3AB-B83FD505DC1E}" srcOrd="0" destOrd="0" presId="urn:microsoft.com/office/officeart/2005/8/layout/hProcess9"/>
    <dgm:cxn modelId="{5E912526-7AEB-42BC-91D9-6968C818B278}" type="presOf" srcId="{DE89BEF8-1060-4936-AFE8-3637F2A6864C}" destId="{72C246F3-44D0-43E1-A643-1F8557BF4652}" srcOrd="0" destOrd="0" presId="urn:microsoft.com/office/officeart/2005/8/layout/hProcess9"/>
    <dgm:cxn modelId="{AFA372BB-DCCE-4B06-96A6-28254BDB458A}" srcId="{DE89BEF8-1060-4936-AFE8-3637F2A6864C}" destId="{95F5186A-8554-4977-999F-FD118C761B59}" srcOrd="1" destOrd="0" parTransId="{37C747A6-B78A-467E-B018-CC2A40813F4E}" sibTransId="{FF705A8E-10DF-4583-B7FA-FF93858EDC03}"/>
    <dgm:cxn modelId="{2BE106EB-F1C5-41A4-B4E4-3832DEB1B1EA}" type="presOf" srcId="{95F5186A-8554-4977-999F-FD118C761B59}" destId="{4E06B498-7E62-472A-A4AB-8A8CA4142958}" srcOrd="0" destOrd="0" presId="urn:microsoft.com/office/officeart/2005/8/layout/hProcess9"/>
    <dgm:cxn modelId="{1D0E5AF8-893B-446B-ABE7-2CE3D529D470}" srcId="{DE89BEF8-1060-4936-AFE8-3637F2A6864C}" destId="{759DD593-3D56-4808-848A-4D21B90A147D}" srcOrd="0" destOrd="0" parTransId="{608E20FD-2121-49C3-BD09-EA99EA480F15}" sibTransId="{B23215CC-7145-4C4D-83C5-CC6F1A6165AB}"/>
    <dgm:cxn modelId="{F38431FE-D880-4935-8509-D62A5A87D27E}" type="presParOf" srcId="{72C246F3-44D0-43E1-A643-1F8557BF4652}" destId="{6FDEFA87-0471-4407-9DC6-CB61BC7BBDB7}" srcOrd="0" destOrd="0" presId="urn:microsoft.com/office/officeart/2005/8/layout/hProcess9"/>
    <dgm:cxn modelId="{61CC542A-4283-444F-B6AF-A13D86742B10}" type="presParOf" srcId="{72C246F3-44D0-43E1-A643-1F8557BF4652}" destId="{570670FD-6EF3-4BA3-B342-63CC69D6AA58}" srcOrd="1" destOrd="0" presId="urn:microsoft.com/office/officeart/2005/8/layout/hProcess9"/>
    <dgm:cxn modelId="{9A79E9C9-782F-4946-89AE-D90CA6D2B9A2}" type="presParOf" srcId="{570670FD-6EF3-4BA3-B342-63CC69D6AA58}" destId="{A79B8699-F7EA-4F64-A3AB-B83FD505DC1E}" srcOrd="0" destOrd="0" presId="urn:microsoft.com/office/officeart/2005/8/layout/hProcess9"/>
    <dgm:cxn modelId="{C3783218-02E2-4EDC-B621-A20E6BC30E0C}" type="presParOf" srcId="{570670FD-6EF3-4BA3-B342-63CC69D6AA58}" destId="{C4FA3353-DEDD-4AC5-8A06-6977711D644A}" srcOrd="1" destOrd="0" presId="urn:microsoft.com/office/officeart/2005/8/layout/hProcess9"/>
    <dgm:cxn modelId="{3BBFE94E-7849-4C52-A51D-A39D2223462F}" type="presParOf" srcId="{570670FD-6EF3-4BA3-B342-63CC69D6AA58}" destId="{4E06B498-7E62-472A-A4AB-8A8CA4142958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D2D29B-40C8-42DE-AA98-18ACDC9C02AA}" type="doc">
      <dgm:prSet loTypeId="urn:microsoft.com/office/officeart/2005/8/layout/process1" loCatId="process" qsTypeId="urn:microsoft.com/office/officeart/2005/8/quickstyle/3d1" qsCatId="3D" csTypeId="urn:microsoft.com/office/officeart/2005/8/colors/colorful4" csCatId="colorful" phldr="1"/>
      <dgm:spPr/>
    </dgm:pt>
    <dgm:pt modelId="{A2FA4DD8-FC36-44B8-A287-D6B3C06BC25C}">
      <dgm:prSet phldrT="[文字]"/>
      <dgm:spPr/>
      <dgm:t>
        <a:bodyPr/>
        <a:lstStyle/>
        <a:p>
          <a:r>
            <a:rPr lang="zh-CN" altLang="en-US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姓</a:t>
          </a:r>
          <a:r>
            <a:rPr lang="en-HK" altLang="en-US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≠</a:t>
          </a:r>
          <a:r>
            <a:rPr lang="zh-CN" altLang="en-US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氏</a:t>
          </a:r>
          <a:endParaRPr lang="en-HK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262B89F4-E28E-42F8-81F9-88FB5075D0DE}" type="parTrans" cxnId="{1A4EAF4E-DED4-40CD-B8F4-D8863CC8ADE4}">
      <dgm:prSet/>
      <dgm:spPr/>
      <dgm:t>
        <a:bodyPr/>
        <a:lstStyle/>
        <a:p>
          <a:endParaRPr lang="en-HK" b="1">
            <a:solidFill>
              <a:schemeClr val="tx1"/>
            </a:solidFill>
          </a:endParaRPr>
        </a:p>
      </dgm:t>
    </dgm:pt>
    <dgm:pt modelId="{1AD0FCF5-A8F9-425B-B460-18058771A8B5}" type="sibTrans" cxnId="{1A4EAF4E-DED4-40CD-B8F4-D8863CC8ADE4}">
      <dgm:prSet/>
      <dgm:spPr>
        <a:solidFill>
          <a:srgbClr val="C2E76B"/>
        </a:solidFill>
      </dgm:spPr>
      <dgm:t>
        <a:bodyPr/>
        <a:lstStyle/>
        <a:p>
          <a:endParaRPr lang="en-HK" b="1">
            <a:solidFill>
              <a:schemeClr val="tx1"/>
            </a:solidFill>
            <a:highlight>
              <a:srgbClr val="96DAEA"/>
            </a:highlight>
          </a:endParaRPr>
        </a:p>
      </dgm:t>
    </dgm:pt>
    <dgm:pt modelId="{3D92C547-FC0E-4858-B4F1-290C35AABD03}">
      <dgm:prSet phldrT="[文字]" custT="1"/>
      <dgm:spPr/>
      <dgm:t>
        <a:bodyPr/>
        <a:lstStyle/>
        <a:p>
          <a:r>
            <a:rPr lang="zh-CN" altLang="en-US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姓、氏合一</a:t>
          </a:r>
          <a:endParaRPr lang="en-HK" altLang="zh-CN" sz="28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r>
            <a:rPr lang="zh-CN" altLang="en-US" sz="2800" b="1" u="sng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司馬遷</a:t>
          </a:r>
          <a:r>
            <a:rPr lang="en-US" altLang="zh-CN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《</a:t>
          </a:r>
          <a:r>
            <a:rPr lang="zh-CN" altLang="en-US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史記</a:t>
          </a:r>
          <a:r>
            <a:rPr lang="en-US" altLang="zh-CN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》</a:t>
          </a:r>
          <a:r>
            <a:rPr lang="zh-CN" altLang="en-US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將姓氏統稱</a:t>
          </a:r>
          <a:endParaRPr lang="en-HK" sz="28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8E12A990-F222-4D86-BD8A-5CA4B149E940}" type="parTrans" cxnId="{5E885F8E-B5F2-4A18-90F9-32A98418188E}">
      <dgm:prSet/>
      <dgm:spPr/>
      <dgm:t>
        <a:bodyPr/>
        <a:lstStyle/>
        <a:p>
          <a:endParaRPr lang="en-HK" b="1">
            <a:solidFill>
              <a:schemeClr val="tx1"/>
            </a:solidFill>
          </a:endParaRPr>
        </a:p>
      </dgm:t>
    </dgm:pt>
    <dgm:pt modelId="{F48F83E2-C5E9-4101-A1EA-541FF3074A72}" type="sibTrans" cxnId="{5E885F8E-B5F2-4A18-90F9-32A98418188E}">
      <dgm:prSet/>
      <dgm:spPr/>
      <dgm:t>
        <a:bodyPr/>
        <a:lstStyle/>
        <a:p>
          <a:endParaRPr lang="en-HK" b="1">
            <a:solidFill>
              <a:schemeClr val="tx1"/>
            </a:solidFill>
          </a:endParaRPr>
        </a:p>
      </dgm:t>
    </dgm:pt>
    <dgm:pt modelId="{73D6F658-68DE-4663-B7E0-2930F3855040}" type="pres">
      <dgm:prSet presAssocID="{C0D2D29B-40C8-42DE-AA98-18ACDC9C02AA}" presName="Name0" presStyleCnt="0">
        <dgm:presLayoutVars>
          <dgm:dir/>
          <dgm:resizeHandles val="exact"/>
        </dgm:presLayoutVars>
      </dgm:prSet>
      <dgm:spPr/>
    </dgm:pt>
    <dgm:pt modelId="{6C068F43-B846-491E-BCE1-0F6D3AF4E3E5}" type="pres">
      <dgm:prSet presAssocID="{A2FA4DD8-FC36-44B8-A287-D6B3C06BC25C}" presName="node" presStyleLbl="node1" presStyleIdx="0" presStyleCnt="2">
        <dgm:presLayoutVars>
          <dgm:bulletEnabled val="1"/>
        </dgm:presLayoutVars>
      </dgm:prSet>
      <dgm:spPr/>
    </dgm:pt>
    <dgm:pt modelId="{B2E2CC7C-B6F3-4C58-A7C5-B98F5FF73F94}" type="pres">
      <dgm:prSet presAssocID="{1AD0FCF5-A8F9-425B-B460-18058771A8B5}" presName="sibTrans" presStyleLbl="sibTrans2D1" presStyleIdx="0" presStyleCnt="1"/>
      <dgm:spPr/>
    </dgm:pt>
    <dgm:pt modelId="{88062FC8-A34C-456B-8EA0-CAB490396D53}" type="pres">
      <dgm:prSet presAssocID="{1AD0FCF5-A8F9-425B-B460-18058771A8B5}" presName="connectorText" presStyleLbl="sibTrans2D1" presStyleIdx="0" presStyleCnt="1"/>
      <dgm:spPr/>
    </dgm:pt>
    <dgm:pt modelId="{2C193BFE-1EBF-45D6-9F6C-A3701E097A32}" type="pres">
      <dgm:prSet presAssocID="{3D92C547-FC0E-4858-B4F1-290C35AABD03}" presName="node" presStyleLbl="node1" presStyleIdx="1" presStyleCnt="2" custLinFactNeighborX="9216" custLinFactNeighborY="0">
        <dgm:presLayoutVars>
          <dgm:bulletEnabled val="1"/>
        </dgm:presLayoutVars>
      </dgm:prSet>
      <dgm:spPr/>
    </dgm:pt>
  </dgm:ptLst>
  <dgm:cxnLst>
    <dgm:cxn modelId="{13F00911-1A0B-440B-A7B1-82BE049E1B8B}" type="presOf" srcId="{A2FA4DD8-FC36-44B8-A287-D6B3C06BC25C}" destId="{6C068F43-B846-491E-BCE1-0F6D3AF4E3E5}" srcOrd="0" destOrd="0" presId="urn:microsoft.com/office/officeart/2005/8/layout/process1"/>
    <dgm:cxn modelId="{6F504847-21DA-442C-B229-DEE0E06A0B2E}" type="presOf" srcId="{1AD0FCF5-A8F9-425B-B460-18058771A8B5}" destId="{88062FC8-A34C-456B-8EA0-CAB490396D53}" srcOrd="1" destOrd="0" presId="urn:microsoft.com/office/officeart/2005/8/layout/process1"/>
    <dgm:cxn modelId="{1A4EAF4E-DED4-40CD-B8F4-D8863CC8ADE4}" srcId="{C0D2D29B-40C8-42DE-AA98-18ACDC9C02AA}" destId="{A2FA4DD8-FC36-44B8-A287-D6B3C06BC25C}" srcOrd="0" destOrd="0" parTransId="{262B89F4-E28E-42F8-81F9-88FB5075D0DE}" sibTransId="{1AD0FCF5-A8F9-425B-B460-18058771A8B5}"/>
    <dgm:cxn modelId="{50F0A67F-B46A-4A5D-B70B-07FAE865A8DD}" type="presOf" srcId="{3D92C547-FC0E-4858-B4F1-290C35AABD03}" destId="{2C193BFE-1EBF-45D6-9F6C-A3701E097A32}" srcOrd="0" destOrd="0" presId="urn:microsoft.com/office/officeart/2005/8/layout/process1"/>
    <dgm:cxn modelId="{5E885F8E-B5F2-4A18-90F9-32A98418188E}" srcId="{C0D2D29B-40C8-42DE-AA98-18ACDC9C02AA}" destId="{3D92C547-FC0E-4858-B4F1-290C35AABD03}" srcOrd="1" destOrd="0" parTransId="{8E12A990-F222-4D86-BD8A-5CA4B149E940}" sibTransId="{F48F83E2-C5E9-4101-A1EA-541FF3074A72}"/>
    <dgm:cxn modelId="{91EA08DF-7B17-45CD-8D44-BE684D1D5625}" type="presOf" srcId="{C0D2D29B-40C8-42DE-AA98-18ACDC9C02AA}" destId="{73D6F658-68DE-4663-B7E0-2930F3855040}" srcOrd="0" destOrd="0" presId="urn:microsoft.com/office/officeart/2005/8/layout/process1"/>
    <dgm:cxn modelId="{11D1A9E5-D562-49F5-A872-4E1198370B73}" type="presOf" srcId="{1AD0FCF5-A8F9-425B-B460-18058771A8B5}" destId="{B2E2CC7C-B6F3-4C58-A7C5-B98F5FF73F94}" srcOrd="0" destOrd="0" presId="urn:microsoft.com/office/officeart/2005/8/layout/process1"/>
    <dgm:cxn modelId="{7F8ADD65-AA7C-41DD-8CEB-32A533E14DAB}" type="presParOf" srcId="{73D6F658-68DE-4663-B7E0-2930F3855040}" destId="{6C068F43-B846-491E-BCE1-0F6D3AF4E3E5}" srcOrd="0" destOrd="0" presId="urn:microsoft.com/office/officeart/2005/8/layout/process1"/>
    <dgm:cxn modelId="{12CD5A11-8D29-4084-ABC5-CC6A0D1206C8}" type="presParOf" srcId="{73D6F658-68DE-4663-B7E0-2930F3855040}" destId="{B2E2CC7C-B6F3-4C58-A7C5-B98F5FF73F94}" srcOrd="1" destOrd="0" presId="urn:microsoft.com/office/officeart/2005/8/layout/process1"/>
    <dgm:cxn modelId="{4B8E4F35-A3ED-47FA-A13A-BB43B5FDDAD1}" type="presParOf" srcId="{B2E2CC7C-B6F3-4C58-A7C5-B98F5FF73F94}" destId="{88062FC8-A34C-456B-8EA0-CAB490396D53}" srcOrd="0" destOrd="0" presId="urn:microsoft.com/office/officeart/2005/8/layout/process1"/>
    <dgm:cxn modelId="{47BDD062-3657-4A7D-BF8F-A3ADE0BB4016}" type="presParOf" srcId="{73D6F658-68DE-4663-B7E0-2930F3855040}" destId="{2C193BFE-1EBF-45D6-9F6C-A3701E097A3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EFA87-0471-4407-9DC6-CB61BC7BBDB7}">
      <dsp:nvSpPr>
        <dsp:cNvPr id="0" name=""/>
        <dsp:cNvSpPr/>
      </dsp:nvSpPr>
      <dsp:spPr>
        <a:xfrm>
          <a:off x="571484" y="0"/>
          <a:ext cx="5915660" cy="3147484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79B8699-F7EA-4F64-A3AB-B83FD505DC1E}">
      <dsp:nvSpPr>
        <dsp:cNvPr id="0" name=""/>
        <dsp:cNvSpPr/>
      </dsp:nvSpPr>
      <dsp:spPr>
        <a:xfrm>
          <a:off x="979595" y="944245"/>
          <a:ext cx="2700818" cy="1258993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母系社會</a:t>
          </a:r>
          <a:endParaRPr lang="en-US" altLang="zh-CN" sz="26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（隨母姓）</a:t>
          </a:r>
          <a:endParaRPr lang="en-HK" sz="26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1041054" y="1005704"/>
        <a:ext cx="2577900" cy="1136075"/>
      </dsp:txXfrm>
    </dsp:sp>
    <dsp:sp modelId="{4E06B498-7E62-472A-A4AB-8A8CA4142958}">
      <dsp:nvSpPr>
        <dsp:cNvPr id="0" name=""/>
        <dsp:cNvSpPr/>
      </dsp:nvSpPr>
      <dsp:spPr>
        <a:xfrm>
          <a:off x="3892124" y="944245"/>
          <a:ext cx="2087880" cy="1258993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父系社會（隨父姓）</a:t>
          </a:r>
          <a:endParaRPr lang="en-HK" sz="26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3953583" y="1005704"/>
        <a:ext cx="1964962" cy="11360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68F43-B846-491E-BCE1-0F6D3AF4E3E5}">
      <dsp:nvSpPr>
        <dsp:cNvPr id="0" name=""/>
        <dsp:cNvSpPr/>
      </dsp:nvSpPr>
      <dsp:spPr>
        <a:xfrm>
          <a:off x="1587" y="343709"/>
          <a:ext cx="3385343" cy="2031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65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姓</a:t>
          </a:r>
          <a:r>
            <a:rPr lang="en-HK" altLang="en-US" sz="65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≠</a:t>
          </a:r>
          <a:r>
            <a:rPr lang="zh-CN" altLang="en-US" sz="65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氏</a:t>
          </a:r>
          <a:endParaRPr lang="en-HK" sz="65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61079" y="403201"/>
        <a:ext cx="3266359" cy="1912222"/>
      </dsp:txXfrm>
    </dsp:sp>
    <dsp:sp modelId="{B2E2CC7C-B6F3-4C58-A7C5-B98F5FF73F94}">
      <dsp:nvSpPr>
        <dsp:cNvPr id="0" name=""/>
        <dsp:cNvSpPr/>
      </dsp:nvSpPr>
      <dsp:spPr>
        <a:xfrm>
          <a:off x="3725862" y="939529"/>
          <a:ext cx="718534" cy="839565"/>
        </a:xfrm>
        <a:prstGeom prst="rightArrow">
          <a:avLst>
            <a:gd name="adj1" fmla="val 60000"/>
            <a:gd name="adj2" fmla="val 50000"/>
          </a:avLst>
        </a:prstGeom>
        <a:solidFill>
          <a:srgbClr val="C2E76B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HK" sz="3600" b="1" kern="1200">
            <a:solidFill>
              <a:schemeClr val="tx1"/>
            </a:solidFill>
            <a:highlight>
              <a:srgbClr val="96DAEA"/>
            </a:highlight>
          </a:endParaRPr>
        </a:p>
      </dsp:txBody>
      <dsp:txXfrm>
        <a:off x="3725862" y="1107442"/>
        <a:ext cx="502974" cy="503739"/>
      </dsp:txXfrm>
    </dsp:sp>
    <dsp:sp modelId="{2C193BFE-1EBF-45D6-9F6C-A3701E097A32}">
      <dsp:nvSpPr>
        <dsp:cNvPr id="0" name=""/>
        <dsp:cNvSpPr/>
      </dsp:nvSpPr>
      <dsp:spPr>
        <a:xfrm>
          <a:off x="4742656" y="343709"/>
          <a:ext cx="3385343" cy="2031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姓、氏合一</a:t>
          </a:r>
          <a:endParaRPr lang="en-HK" altLang="zh-CN" sz="28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u="sng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司馬遷</a:t>
          </a:r>
          <a:r>
            <a:rPr lang="en-US" altLang="zh-CN" sz="28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《</a:t>
          </a:r>
          <a:r>
            <a:rPr lang="zh-CN" altLang="en-US" sz="28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史記</a:t>
          </a:r>
          <a:r>
            <a:rPr lang="en-US" altLang="zh-CN" sz="28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》</a:t>
          </a:r>
          <a:r>
            <a:rPr lang="zh-CN" altLang="en-US" sz="28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將姓氏統稱</a:t>
          </a:r>
          <a:endParaRPr lang="en-HK" sz="28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4802148" y="403201"/>
        <a:ext cx="3266359" cy="1912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294DF9-7B0F-4DFD-20D9-1B0E7B0A8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AB8D169-C393-8310-F38B-CD2F94CC6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04CC64A-D1BA-BEA1-B4CF-89F0E2E9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BF0517-9F47-B683-085C-C5C0F5618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4A50D3-6458-11B2-CB66-C4520E02F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0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AD0EC7-24B8-2ABC-5A85-1DAEBB33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AA2F77B-DFD7-6753-5A4F-03519EE0F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880279-8242-C08C-3845-59DD7F635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649940-A873-0472-A702-4DFD5493A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324D20D-7C4E-8291-A47D-A1C23FD2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88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1007D9A-066D-9276-DA1A-66C1F2DC7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2BC37C5-4625-8E09-D315-57B91DCB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6008D7-01CF-FDF3-2EDF-85B6F4DC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E8882F5-A5FC-AFFD-2D30-15681B79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EBB6360-CB52-85EA-BEFC-60AB2427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7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B84533-70E5-C7B1-4CA6-F3BE9E6FD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7E5ADC-8ADA-B3F6-386B-23AFFA45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B06B37-5917-2136-B8A5-00EF2E2E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7205F8-D898-6673-DDFB-166419A5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9147091-AF71-494A-4520-D210A2836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65DFCA-BBFB-5AF4-C52B-AA78918A7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376E207-DE71-0D80-ABE5-9B8C09C46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C544933-B86B-A8E3-576A-C1D66F45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36272E-B23E-82C7-D28A-0A90DB08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E85E1A-2EB1-3905-F57D-64B13990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8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F2DE4E-C452-48D6-6205-26E8C34A4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9553C6-94F8-CF1F-27AC-5A308BA99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D6E8578-D6EF-A38C-FFAE-7AC17E48B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6CB72D2-61C6-E176-6C0B-A86A4EC75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2F7E0D5-287D-35A7-5440-E64AA49AC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339F414-0CEB-BDF2-6870-90E00F1C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10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E188E5-C404-A9C8-3E1C-E20FDCF0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8BA2406-686C-895E-0BD0-BB439A181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01FF70C-B3FC-4707-0964-BA14BD306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A627CD1-631D-2ACA-1145-6EA0A7B771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AF9EB96-6A33-ED90-61D0-0816523A1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6360669-E8B9-359D-201C-09749522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FA018FD-E5F5-5F7A-9CAF-427E72404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3BD7606-7008-0891-0767-4D1F306F5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54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ECC88C-33DA-2C5E-661B-B0B489306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6397C55-6C5C-FD1A-C2D6-7D37BCD0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A428719-CC5E-0496-0EB8-993375FE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6DFA493-44A9-752C-BDD3-160D5286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6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E5D28C9-52E2-BB48-EE36-76F3AD462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EFF497F-50CC-8D8D-8FCE-AD6848ED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0DF69E8-697D-BE6F-AA35-E6839819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2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E2E51C-0EE4-AC82-9B63-730D69958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C3FAA9-80C8-A983-619C-68301A019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FD40477-DC18-6C7A-B6D0-C4372A86F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75841A1-F0EF-2D33-7EB4-7B0F980A0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CF7AF0F-0A9C-C81E-9FC0-A33CC0FA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71637D9-CE2D-F357-26E3-1C31764A3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9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1370B6-0E8A-B7C7-5BA6-2C462125E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799FC11-1623-9638-A9C6-8CD1E93AA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98C16D4-7D62-9EEE-0F22-D8DDFC88E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4DED025-4D3D-343E-0727-2D074C8D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20DEB38-CB96-2EDD-E462-9CC1FC5BC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3C5C090-79F0-2660-EA31-5971CC862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2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AD87CF2-043C-96AF-0ABB-D979516D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01866D-6C69-F8D3-80BA-0588DF5CA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55AAF0-52FD-9EB2-F7E0-22EFB225C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74038-D258-442B-8667-3F0EF23903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1543DF-C783-7391-D7D1-F70A6D0DA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4DCDD5-9DEA-6B6A-1AF5-E440F12FF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0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0.jpe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AFDB991-5EAC-F85B-57BC-33750DC21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DE318EBF-7F05-2A77-A482-1F7758DA68C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784601" cy="563563"/>
            <a:chOff x="0" y="0"/>
            <a:chExt cx="2384" cy="355"/>
          </a:xfrm>
        </p:grpSpPr>
        <p:sp>
          <p:nvSpPr>
            <p:cNvPr id="5" name="Rectangle 29" descr="小方格">
              <a:extLst>
                <a:ext uri="{FF2B5EF4-FFF2-40B4-BE49-F238E27FC236}">
                  <a16:creationId xmlns:a16="http://schemas.microsoft.com/office/drawing/2014/main" id="{66A35449-5E32-42C6-C67E-BA956F145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140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6" name="Text Box 30">
              <a:extLst>
                <a:ext uri="{FF2B5EF4-FFF2-40B4-BE49-F238E27FC236}">
                  <a16:creationId xmlns:a16="http://schemas.microsoft.com/office/drawing/2014/main" id="{762FFECC-6B46-5FC0-90A9-C872AFF96F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" y="20"/>
              <a:ext cx="2314" cy="3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</a:t>
              </a:r>
              <a:r>
                <a:rPr lang="zh-CN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中國姓氏</a:t>
              </a:r>
              <a:endParaRPr lang="zh-TW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" name="Line 31">
              <a:extLst>
                <a:ext uri="{FF2B5EF4-FFF2-40B4-BE49-F238E27FC236}">
                  <a16:creationId xmlns:a16="http://schemas.microsoft.com/office/drawing/2014/main" id="{291652D0-97A8-DEDC-A934-E850A13C49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53"/>
              <a:ext cx="2314" cy="2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168AE6D8-248A-3098-0BA1-057549614080}"/>
              </a:ext>
            </a:extLst>
          </p:cNvPr>
          <p:cNvSpPr txBox="1"/>
          <p:nvPr/>
        </p:nvSpPr>
        <p:spPr>
          <a:xfrm>
            <a:off x="0" y="1187341"/>
            <a:ext cx="121895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8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中國姓氏</a:t>
            </a:r>
            <a:endParaRPr lang="zh-HK" alt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" name="Text Box 32">
            <a:extLst>
              <a:ext uri="{FF2B5EF4-FFF2-40B4-BE49-F238E27FC236}">
                <a16:creationId xmlns:a16="http://schemas.microsoft.com/office/drawing/2014/main" id="{15185E7B-1858-ED62-7747-B298A2611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1</a:t>
            </a:r>
          </a:p>
        </p:txBody>
      </p:sp>
      <p:pic>
        <p:nvPicPr>
          <p:cNvPr id="11" name="圖片 10" descr="一張含有 圖畫, 動畫卡通, 圖解, 動畫 的圖片&#10;&#10;自動產生的描述">
            <a:extLst>
              <a:ext uri="{FF2B5EF4-FFF2-40B4-BE49-F238E27FC236}">
                <a16:creationId xmlns:a16="http://schemas.microsoft.com/office/drawing/2014/main" id="{CD27E0F7-C5CB-447B-7975-54BB81444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93" y="2884786"/>
            <a:ext cx="4377343" cy="34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93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A528A54-135D-FB34-E6A9-258C81F4A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6" name="剪去對角線角落矩形 14">
            <a:extLst>
              <a:ext uri="{FF2B5EF4-FFF2-40B4-BE49-F238E27FC236}">
                <a16:creationId xmlns:a16="http://schemas.microsoft.com/office/drawing/2014/main" id="{8D1B2DEA-DCEF-3E1D-20B6-D88702E7E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3492883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7030A0"/>
                </a:solidFill>
              </a:rPr>
              <a:t>姓氏</a:t>
            </a:r>
            <a:r>
              <a:rPr lang="zh-TW" altLang="en-US" sz="2800" b="1" dirty="0">
                <a:solidFill>
                  <a:srgbClr val="7030A0"/>
                </a:solidFill>
              </a:rPr>
              <a:t>藴</a:t>
            </a:r>
            <a:r>
              <a:rPr lang="zh-CN" altLang="en-US" sz="2800" b="1" dirty="0">
                <a:solidFill>
                  <a:srgbClr val="7030A0"/>
                </a:solidFill>
              </a:rPr>
              <a:t>含的中華文化</a:t>
            </a:r>
            <a:endParaRPr lang="zh-TW" altLang="en-US" sz="2800" b="1" dirty="0">
              <a:solidFill>
                <a:srgbClr val="7030A0"/>
              </a:solidFill>
            </a:endParaRP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080CA598-D39B-AEC2-60F4-C681BA64E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6591" y="120023"/>
            <a:ext cx="496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10</a:t>
            </a:r>
            <a:endParaRPr lang="en-US" altLang="zh-TW" sz="1800" dirty="0"/>
          </a:p>
        </p:txBody>
      </p:sp>
      <p:pic>
        <p:nvPicPr>
          <p:cNvPr id="10" name="圖片 9" descr="一張含有 服裝, 人的臉孔, 微笑, 美工圖案 的圖片&#10;&#10;自動產生的描述">
            <a:extLst>
              <a:ext uri="{FF2B5EF4-FFF2-40B4-BE49-F238E27FC236}">
                <a16:creationId xmlns:a16="http://schemas.microsoft.com/office/drawing/2014/main" id="{89A62121-7969-FA4F-4FEE-235E93D61A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"/>
          <a:stretch/>
        </p:blipFill>
        <p:spPr>
          <a:xfrm>
            <a:off x="8635391" y="3596556"/>
            <a:ext cx="3556609" cy="3261444"/>
          </a:xfrm>
          <a:prstGeom prst="rect">
            <a:avLst/>
          </a:prstGeom>
        </p:spPr>
      </p:pic>
      <p:pic>
        <p:nvPicPr>
          <p:cNvPr id="12" name="圖片 11" descr="一張含有 卡通, 動畫卡通, 圖解, 微笑 的圖片&#10;&#10;自動產生的描述">
            <a:extLst>
              <a:ext uri="{FF2B5EF4-FFF2-40B4-BE49-F238E27FC236}">
                <a16:creationId xmlns:a16="http://schemas.microsoft.com/office/drawing/2014/main" id="{F98CD336-1289-A948-7E72-4F80471322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6"/>
          <a:stretch/>
        </p:blipFill>
        <p:spPr>
          <a:xfrm>
            <a:off x="7501605" y="120023"/>
            <a:ext cx="4054986" cy="3261444"/>
          </a:xfrm>
          <a:prstGeom prst="rect">
            <a:avLst/>
          </a:prstGeom>
        </p:spPr>
      </p:pic>
      <p:pic>
        <p:nvPicPr>
          <p:cNvPr id="14" name="圖片 13" descr="一張含有 圖畫, 卡通, 圖解, 寫生 的圖片&#10;&#10;自動產生的描述">
            <a:extLst>
              <a:ext uri="{FF2B5EF4-FFF2-40B4-BE49-F238E27FC236}">
                <a16:creationId xmlns:a16="http://schemas.microsoft.com/office/drawing/2014/main" id="{6C0F91DD-80EE-D2AF-906A-0A14A3B384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10257" r="1410" b="9597"/>
          <a:stretch/>
        </p:blipFill>
        <p:spPr>
          <a:xfrm>
            <a:off x="1226483" y="3518919"/>
            <a:ext cx="7471054" cy="3339082"/>
          </a:xfrm>
          <a:prstGeom prst="rect">
            <a:avLst/>
          </a:prstGeom>
        </p:spPr>
      </p:pic>
      <p:sp>
        <p:nvSpPr>
          <p:cNvPr id="15" name="橢圓 14">
            <a:extLst>
              <a:ext uri="{FF2B5EF4-FFF2-40B4-BE49-F238E27FC236}">
                <a16:creationId xmlns:a16="http://schemas.microsoft.com/office/drawing/2014/main" id="{65DB4874-BABD-FFB4-C8C3-86CC7F88187E}"/>
              </a:ext>
            </a:extLst>
          </p:cNvPr>
          <p:cNvSpPr/>
          <p:nvPr/>
        </p:nvSpPr>
        <p:spPr>
          <a:xfrm>
            <a:off x="838200" y="1072906"/>
            <a:ext cx="6048375" cy="3735804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60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民族凝聚力</a:t>
            </a:r>
            <a:endParaRPr lang="en-HK" sz="60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039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A528A54-135D-FB34-E6A9-258C81F4A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7" name="Text Box 32">
            <a:extLst>
              <a:ext uri="{FF2B5EF4-FFF2-40B4-BE49-F238E27FC236}">
                <a16:creationId xmlns:a16="http://schemas.microsoft.com/office/drawing/2014/main" id="{080CA598-D39B-AEC2-60F4-C681BA64E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7235" y="120023"/>
            <a:ext cx="4358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11</a:t>
            </a:r>
            <a:endParaRPr lang="en-US" altLang="zh-TW" sz="1800" dirty="0"/>
          </a:p>
        </p:txBody>
      </p:sp>
      <p:pic>
        <p:nvPicPr>
          <p:cNvPr id="8" name="圖片 7" descr="一張含有 卡通, 人的臉孔, 美工圖案, 圖畫 的圖片&#10;&#10;自動產生的描述">
            <a:extLst>
              <a:ext uri="{FF2B5EF4-FFF2-40B4-BE49-F238E27FC236}">
                <a16:creationId xmlns:a16="http://schemas.microsoft.com/office/drawing/2014/main" id="{87007C84-0AE4-38AA-6168-78FC5A15E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50" y="2807970"/>
            <a:ext cx="3600450" cy="405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一張含有 人的臉孔, 圖解, 美工圖案, 卡通 的圖片&#10;&#10;自動產生的描述">
            <a:extLst>
              <a:ext uri="{FF2B5EF4-FFF2-40B4-BE49-F238E27FC236}">
                <a16:creationId xmlns:a16="http://schemas.microsoft.com/office/drawing/2014/main" id="{50EC330F-82B8-E29C-50C3-B4816CA5A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4173346" cy="306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10087842-F1E7-C187-C94F-68888BC7C1C7}"/>
              </a:ext>
            </a:extLst>
          </p:cNvPr>
          <p:cNvSpPr/>
          <p:nvPr/>
        </p:nvSpPr>
        <p:spPr>
          <a:xfrm>
            <a:off x="8478887" y="962022"/>
            <a:ext cx="2657982" cy="15811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800" b="1" i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認</a:t>
            </a:r>
            <a:r>
              <a:rPr lang="zh-TW" altLang="en-US" sz="2800" b="1" i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識</a:t>
            </a:r>
            <a:r>
              <a:rPr lang="zh-CN" altLang="en-US" sz="2800" b="1" i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歷史</a:t>
            </a:r>
            <a:endParaRPr lang="en-HK" sz="2800" b="1" i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23914DB0-9BC3-90E7-36C7-4A90A430E07E}"/>
              </a:ext>
            </a:extLst>
          </p:cNvPr>
          <p:cNvSpPr/>
          <p:nvPr/>
        </p:nvSpPr>
        <p:spPr>
          <a:xfrm>
            <a:off x="4767008" y="962021"/>
            <a:ext cx="2657982" cy="1581151"/>
          </a:xfrm>
          <a:prstGeom prst="ellipse">
            <a:avLst/>
          </a:prstGeom>
          <a:solidFill>
            <a:srgbClr val="96DA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800" b="1" i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傳承文</a:t>
            </a:r>
            <a:r>
              <a:rPr lang="zh-TW" altLang="en-US" sz="2800" b="1" i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化</a:t>
            </a:r>
            <a:endParaRPr lang="en-HK" sz="2800" b="1" i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9F38594B-B875-CC85-9F1F-0B09547A6426}"/>
              </a:ext>
            </a:extLst>
          </p:cNvPr>
          <p:cNvSpPr/>
          <p:nvPr/>
        </p:nvSpPr>
        <p:spPr>
          <a:xfrm>
            <a:off x="3180650" y="4248149"/>
            <a:ext cx="2657982" cy="1581151"/>
          </a:xfrm>
          <a:prstGeom prst="ellipse">
            <a:avLst/>
          </a:prstGeom>
          <a:solidFill>
            <a:srgbClr val="C2E76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800" b="1" i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家庭、個人標記</a:t>
            </a:r>
            <a:endParaRPr lang="en-HK" sz="2800" b="1" i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3B2EBE07-2758-8922-91F2-C2111C2DE90F}"/>
              </a:ext>
            </a:extLst>
          </p:cNvPr>
          <p:cNvSpPr/>
          <p:nvPr/>
        </p:nvSpPr>
        <p:spPr>
          <a:xfrm>
            <a:off x="334030" y="4248149"/>
            <a:ext cx="2657982" cy="158115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800" b="1" i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社交工具</a:t>
            </a:r>
            <a:endParaRPr lang="en-HK" sz="2800" b="1" i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515A6BE4-B2E3-64AB-469E-9116695B4562}"/>
              </a:ext>
            </a:extLst>
          </p:cNvPr>
          <p:cNvSpPr/>
          <p:nvPr/>
        </p:nvSpPr>
        <p:spPr>
          <a:xfrm>
            <a:off x="6027270" y="4248149"/>
            <a:ext cx="2657982" cy="1581151"/>
          </a:xfrm>
          <a:prstGeom prst="ellipse">
            <a:avLst/>
          </a:prstGeom>
          <a:solidFill>
            <a:srgbClr val="FF6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i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連接過去與未來</a:t>
            </a:r>
            <a:endParaRPr lang="en-HK" sz="2800" b="1" i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46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D3FA1CF-8F8C-5E37-33D2-377CF340D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07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64E78D2-4451-0A9F-F910-90836CBF3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pic>
        <p:nvPicPr>
          <p:cNvPr id="6" name="圖片 5" descr="一張含有 圖畫, 寫生, 人的臉孔, 美工圖案 的圖片&#10;&#10;自動產生的描述">
            <a:extLst>
              <a:ext uri="{FF2B5EF4-FFF2-40B4-BE49-F238E27FC236}">
                <a16:creationId xmlns:a16="http://schemas.microsoft.com/office/drawing/2014/main" id="{E99B1E9A-26B4-0D48-2640-449444B76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505" y="432153"/>
            <a:ext cx="1398470" cy="2023184"/>
          </a:xfrm>
          <a:prstGeom prst="rect">
            <a:avLst/>
          </a:prstGeom>
        </p:spPr>
      </p:pic>
      <p:pic>
        <p:nvPicPr>
          <p:cNvPr id="8" name="圖片 7" descr="一張含有 美工圖案, 圖畫, 動畫卡通, 圖解 的圖片&#10;&#10;自動產生的描述">
            <a:extLst>
              <a:ext uri="{FF2B5EF4-FFF2-40B4-BE49-F238E27FC236}">
                <a16:creationId xmlns:a16="http://schemas.microsoft.com/office/drawing/2014/main" id="{4BB523FA-F2FC-8774-BD91-5A80EF1AD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35" y="2455337"/>
            <a:ext cx="1744435" cy="2023184"/>
          </a:xfrm>
          <a:prstGeom prst="rect">
            <a:avLst/>
          </a:prstGeom>
        </p:spPr>
      </p:pic>
      <p:sp>
        <p:nvSpPr>
          <p:cNvPr id="13" name="語音泡泡: 橢圓形 12">
            <a:extLst>
              <a:ext uri="{FF2B5EF4-FFF2-40B4-BE49-F238E27FC236}">
                <a16:creationId xmlns:a16="http://schemas.microsoft.com/office/drawing/2014/main" id="{0A9D5C5D-F874-0C49-C6D1-BA4F6A4FFA38}"/>
              </a:ext>
            </a:extLst>
          </p:cNvPr>
          <p:cNvSpPr/>
          <p:nvPr/>
        </p:nvSpPr>
        <p:spPr>
          <a:xfrm>
            <a:off x="1895475" y="520466"/>
            <a:ext cx="5881688" cy="1654435"/>
          </a:xfrm>
          <a:prstGeom prst="wedgeEllipseCallout">
            <a:avLst>
              <a:gd name="adj1" fmla="val 57269"/>
              <a:gd name="adj2" fmla="val 4364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你好！請問你</a:t>
            </a:r>
            <a:r>
              <a:rPr lang="zh-CN" altLang="en-US" sz="2800" b="1" dirty="0">
                <a:highlight>
                  <a:srgbClr val="FFFF00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  <a:t>貴姓</a:t>
            </a:r>
            <a:r>
              <a:rPr lang="zh-CN" altLang="en-US" sz="28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en-HK" sz="28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5" name="語音泡泡: 橢圓形 14">
            <a:extLst>
              <a:ext uri="{FF2B5EF4-FFF2-40B4-BE49-F238E27FC236}">
                <a16:creationId xmlns:a16="http://schemas.microsoft.com/office/drawing/2014/main" id="{25EA14F1-63D6-F0F1-A381-6FDB5DA9866B}"/>
              </a:ext>
            </a:extLst>
          </p:cNvPr>
          <p:cNvSpPr/>
          <p:nvPr/>
        </p:nvSpPr>
        <p:spPr>
          <a:xfrm>
            <a:off x="3235442" y="2601782"/>
            <a:ext cx="5881688" cy="1654435"/>
          </a:xfrm>
          <a:prstGeom prst="wedgeEllipseCallout">
            <a:avLst>
              <a:gd name="adj1" fmla="val -52852"/>
              <a:gd name="adj2" fmla="val 4652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我姓</a:t>
            </a:r>
            <a:r>
              <a:rPr lang="zh-CN" altLang="en-US" sz="2800" b="1" u="sng" dirty="0">
                <a:highlight>
                  <a:srgbClr val="FFFF00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  <a:t>李</a:t>
            </a:r>
            <a:r>
              <a:rPr lang="zh-CN" altLang="en-US" sz="28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HK" sz="28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6" name="圖片 15" descr="一張含有 圖畫, 寫生, 人的臉孔, 美工圖案 的圖片&#10;&#10;自動產生的描述">
            <a:extLst>
              <a:ext uri="{FF2B5EF4-FFF2-40B4-BE49-F238E27FC236}">
                <a16:creationId xmlns:a16="http://schemas.microsoft.com/office/drawing/2014/main" id="{B75A5865-E88F-03D1-439B-BA2B3D3C7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505" y="4574582"/>
            <a:ext cx="1398470" cy="2023184"/>
          </a:xfrm>
          <a:prstGeom prst="rect">
            <a:avLst/>
          </a:prstGeom>
        </p:spPr>
      </p:pic>
      <p:sp>
        <p:nvSpPr>
          <p:cNvPr id="17" name="語音泡泡: 橢圓形 16">
            <a:extLst>
              <a:ext uri="{FF2B5EF4-FFF2-40B4-BE49-F238E27FC236}">
                <a16:creationId xmlns:a16="http://schemas.microsoft.com/office/drawing/2014/main" id="{FFC992C9-64C3-4D76-8FD5-0209BCA615B4}"/>
              </a:ext>
            </a:extLst>
          </p:cNvPr>
          <p:cNvSpPr/>
          <p:nvPr/>
        </p:nvSpPr>
        <p:spPr>
          <a:xfrm>
            <a:off x="1895475" y="4758957"/>
            <a:ext cx="5881688" cy="1654435"/>
          </a:xfrm>
          <a:prstGeom prst="wedgeEllipseCallout">
            <a:avLst>
              <a:gd name="adj1" fmla="val 57269"/>
              <a:gd name="adj2" fmla="val 4364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u="sng" dirty="0">
                <a:highlight>
                  <a:srgbClr val="FFFF00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  <a:t>李</a:t>
            </a:r>
            <a:r>
              <a:rPr lang="zh-CN" altLang="en-US" sz="28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先生 </a:t>
            </a:r>
            <a:r>
              <a:rPr lang="zh-TW" altLang="en-US" sz="28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／</a:t>
            </a:r>
            <a:r>
              <a:rPr lang="en-HK" altLang="zh-CN" sz="28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CN" altLang="en-US" sz="28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同學，你好！</a:t>
            </a:r>
            <a:endParaRPr lang="en-HK" sz="28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Text Box 32">
            <a:extLst>
              <a:ext uri="{FF2B5EF4-FFF2-40B4-BE49-F238E27FC236}">
                <a16:creationId xmlns:a16="http://schemas.microsoft.com/office/drawing/2014/main" id="{7593D87F-7F50-D727-BA53-8A1FF87C2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2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293728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A528A54-135D-FB34-E6A9-258C81F4A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423C54B-33CD-B563-29CA-D43D6D927A9A}"/>
              </a:ext>
            </a:extLst>
          </p:cNvPr>
          <p:cNvSpPr txBox="1"/>
          <p:nvPr/>
        </p:nvSpPr>
        <p:spPr>
          <a:xfrm>
            <a:off x="830282" y="1416843"/>
            <a:ext cx="10531435" cy="4540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en-US" altLang="zh-HK" sz="2800" dirty="0">
                <a:latin typeface="Arial" charset="0"/>
              </a:rPr>
              <a:t> </a:t>
            </a: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  <a:sym typeface="Wingdings" panose="05000000000000000000" pitchFamily="2" charset="2"/>
              </a:rPr>
              <a:t>「姓」</a:t>
            </a: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lang="en-HK" altLang="zh-CN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= </a:t>
            </a: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  <a:sym typeface="Wingdings" panose="05000000000000000000" pitchFamily="2" charset="2"/>
              </a:rPr>
              <a:t>「</a:t>
            </a: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女</a:t>
            </a: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  <a:sym typeface="Wingdings" panose="05000000000000000000" pitchFamily="2" charset="2"/>
              </a:rPr>
              <a:t>」</a:t>
            </a: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lang="en-HK" altLang="zh-CN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+ </a:t>
            </a: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  <a:sym typeface="Wingdings" panose="05000000000000000000" pitchFamily="2" charset="2"/>
              </a:rPr>
              <a:t>「</a:t>
            </a: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生</a:t>
            </a: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  <a:sym typeface="Wingdings" panose="05000000000000000000" pitchFamily="2" charset="2"/>
              </a:rPr>
              <a:t>」</a:t>
            </a: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endParaRPr lang="en-HK" altLang="zh-CN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en-HK" altLang="zh-CN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上古時代：有血緣關係的一小</a:t>
            </a: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羣</a:t>
            </a: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人組成部落生活</a:t>
            </a:r>
            <a:endParaRPr lang="en-HK" altLang="zh-CN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b="1" u="sng" dirty="0">
                <a:latin typeface="PMingLiU" panose="02020500000000000000" pitchFamily="18" charset="-120"/>
                <a:ea typeface="PMingLiU" panose="02020500000000000000" pitchFamily="18" charset="-120"/>
                <a:sym typeface="Wingdings" panose="05000000000000000000" pitchFamily="2" charset="2"/>
              </a:rPr>
              <a:t>「姓」：部落名稱</a:t>
            </a:r>
            <a:endParaRPr lang="en-HK" altLang="zh-CN" sz="2800" b="1" u="sng" dirty="0">
              <a:latin typeface="PMingLiU" panose="02020500000000000000" pitchFamily="18" charset="-120"/>
              <a:ea typeface="PMingLiU" panose="02020500000000000000" pitchFamily="18" charset="-120"/>
              <a:sym typeface="Wingdings" panose="05000000000000000000" pitchFamily="2" charset="2"/>
            </a:endParaRPr>
          </a:p>
          <a:p>
            <a:pPr lvl="1" algn="just">
              <a:lnSpc>
                <a:spcPct val="150000"/>
              </a:lnSpc>
              <a:defRPr/>
            </a:pPr>
            <a:endParaRPr lang="en-HK" altLang="zh-CN" sz="2800" dirty="0">
              <a:latin typeface="PMingLiU" panose="02020500000000000000" pitchFamily="18" charset="-120"/>
              <a:ea typeface="PMingLiU" panose="02020500000000000000" pitchFamily="18" charset="-120"/>
              <a:sym typeface="Wingdings" panose="05000000000000000000" pitchFamily="2" charset="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  <a:sym typeface="Wingdings" panose="05000000000000000000" pitchFamily="2" charset="2"/>
              </a:rPr>
              <a:t>部落人口增加，分一部分子孫出去生活</a:t>
            </a:r>
            <a:endParaRPr lang="en-HK" altLang="zh-CN" sz="2800" dirty="0">
              <a:latin typeface="PMingLiU" panose="02020500000000000000" pitchFamily="18" charset="-120"/>
              <a:ea typeface="PMingLiU" panose="02020500000000000000" pitchFamily="18" charset="-120"/>
              <a:sym typeface="Wingdings" panose="05000000000000000000" pitchFamily="2" charset="2"/>
            </a:endParaRP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b="1" u="sng" dirty="0">
                <a:latin typeface="PMingLiU" panose="02020500000000000000" pitchFamily="18" charset="-120"/>
                <a:ea typeface="PMingLiU" panose="02020500000000000000" pitchFamily="18" charset="-120"/>
                <a:sym typeface="Wingdings" panose="05000000000000000000" pitchFamily="2" charset="2"/>
              </a:rPr>
              <a:t>保留「姓」，另取「氏」作為標誌</a:t>
            </a:r>
            <a:endParaRPr lang="en-HK" altLang="zh-CN" sz="2800" b="1" u="sng" dirty="0">
              <a:latin typeface="PMingLiU" panose="02020500000000000000" pitchFamily="18" charset="-120"/>
              <a:ea typeface="PMingLiU" panose="02020500000000000000" pitchFamily="18" charset="-120"/>
              <a:sym typeface="Wingdings" panose="05000000000000000000" pitchFamily="2" charset="2"/>
            </a:endParaRP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  <a:sym typeface="Wingdings" panose="05000000000000000000" pitchFamily="2" charset="2"/>
              </a:rPr>
              <a:t>可能是父祖名字、自身爵位、官職</a:t>
            </a:r>
            <a:r>
              <a:rPr lang="en-US" altLang="zh-CN" sz="2800" dirty="0">
                <a:latin typeface="PMingLiU" panose="02020500000000000000" pitchFamily="18" charset="-120"/>
                <a:ea typeface="PMingLiU" panose="02020500000000000000" pitchFamily="18" charset="-120"/>
                <a:sym typeface="Wingdings" panose="05000000000000000000" pitchFamily="2" charset="2"/>
              </a:rPr>
              <a:t>……</a:t>
            </a:r>
            <a:endParaRPr lang="en-HK" altLang="zh-CN" sz="2800" dirty="0">
              <a:latin typeface="PMingLiU" panose="02020500000000000000" pitchFamily="18" charset="-120"/>
              <a:ea typeface="PMingLiU" panose="02020500000000000000" pitchFamily="18" charset="-120"/>
              <a:sym typeface="Wingdings" panose="05000000000000000000" pitchFamily="2" charset="2"/>
            </a:endParaRPr>
          </a:p>
        </p:txBody>
      </p:sp>
      <p:sp>
        <p:nvSpPr>
          <p:cNvPr id="4" name="AutoShape 27">
            <a:extLst>
              <a:ext uri="{FF2B5EF4-FFF2-40B4-BE49-F238E27FC236}">
                <a16:creationId xmlns:a16="http://schemas.microsoft.com/office/drawing/2014/main" id="{08EC65CC-5108-AF80-93D8-7762A96D8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010" y="1340643"/>
            <a:ext cx="10743980" cy="5005913"/>
          </a:xfrm>
          <a:prstGeom prst="roundRect">
            <a:avLst>
              <a:gd name="adj" fmla="val 16667"/>
            </a:avLst>
          </a:prstGeom>
          <a:noFill/>
          <a:ln w="57150" cmpd="thickThin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HK" altLang="en-US" sz="1800"/>
          </a:p>
        </p:txBody>
      </p:sp>
      <p:sp>
        <p:nvSpPr>
          <p:cNvPr id="6" name="剪去對角線角落矩形 14">
            <a:extLst>
              <a:ext uri="{FF2B5EF4-FFF2-40B4-BE49-F238E27FC236}">
                <a16:creationId xmlns:a16="http://schemas.microsoft.com/office/drawing/2014/main" id="{8D1B2DEA-DCEF-3E1D-20B6-D88702E7E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3145101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7030A0"/>
                </a:solidFill>
              </a:rPr>
              <a:t>中國姓氏的起源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080CA598-D39B-AEC2-60F4-C681BA64E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3</a:t>
            </a:r>
            <a:endParaRPr lang="en-US" altLang="zh-TW" sz="1800" dirty="0"/>
          </a:p>
        </p:txBody>
      </p:sp>
      <p:pic>
        <p:nvPicPr>
          <p:cNvPr id="8" name="圖片 7" descr="一張含有 玩具, 卡通, 美工圖案 的圖片&#10;&#10;自動產生的描述">
            <a:extLst>
              <a:ext uri="{FF2B5EF4-FFF2-40B4-BE49-F238E27FC236}">
                <a16:creationId xmlns:a16="http://schemas.microsoft.com/office/drawing/2014/main" id="{2A75F544-DC98-AB62-8513-467909D6EE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9" t="14083" r="8280" b="14377"/>
          <a:stretch/>
        </p:blipFill>
        <p:spPr>
          <a:xfrm>
            <a:off x="8263836" y="4099872"/>
            <a:ext cx="2653378" cy="2052289"/>
          </a:xfrm>
          <a:prstGeom prst="ellipse">
            <a:avLst/>
          </a:prstGeom>
          <a:ln w="31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圖片 12" descr="一張含有 動畫卡通, 圖解, 動畫, 圖畫 的圖片&#10;&#10;自動產生的描述">
            <a:extLst>
              <a:ext uri="{FF2B5EF4-FFF2-40B4-BE49-F238E27FC236}">
                <a16:creationId xmlns:a16="http://schemas.microsoft.com/office/drawing/2014/main" id="{9544D4B4-E66F-975C-252C-5014212B9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71" y="1565054"/>
            <a:ext cx="2451945" cy="1863945"/>
          </a:xfrm>
          <a:prstGeom prst="ellipse">
            <a:avLst/>
          </a:prstGeom>
          <a:ln w="31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1198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781B370F-3443-1DB5-2981-F2EC4E7DF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6" name="剪去對角線角落矩形 14">
            <a:extLst>
              <a:ext uri="{FF2B5EF4-FFF2-40B4-BE49-F238E27FC236}">
                <a16:creationId xmlns:a16="http://schemas.microsoft.com/office/drawing/2014/main" id="{8D1B2DEA-DCEF-3E1D-20B6-D88702E7E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3145101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7030A0"/>
                </a:solidFill>
              </a:rPr>
              <a:t>中國姓氏的變遷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080CA598-D39B-AEC2-60F4-C681BA64E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4</a:t>
            </a:r>
            <a:endParaRPr lang="en-US" altLang="zh-TW" sz="1800" dirty="0"/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54D0C027-720B-A687-0D29-354062106C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0308541"/>
              </p:ext>
            </p:extLst>
          </p:nvPr>
        </p:nvGraphicFramePr>
        <p:xfrm>
          <a:off x="2616200" y="641706"/>
          <a:ext cx="6959600" cy="3147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資料庫圖表 8">
            <a:extLst>
              <a:ext uri="{FF2B5EF4-FFF2-40B4-BE49-F238E27FC236}">
                <a16:creationId xmlns:a16="http://schemas.microsoft.com/office/drawing/2014/main" id="{B8A3F61D-783A-AA93-2A16-7A4D48828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0190949"/>
              </p:ext>
            </p:extLst>
          </p:nvPr>
        </p:nvGraphicFramePr>
        <p:xfrm>
          <a:off x="596283" y="3693700"/>
          <a:ext cx="8128000" cy="2718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圖片 10" descr="一張含有 圖畫, 圖解, 美工圖案, 兒童藝術 的圖片&#10;&#10;自動產生的描述">
            <a:extLst>
              <a:ext uri="{FF2B5EF4-FFF2-40B4-BE49-F238E27FC236}">
                <a16:creationId xmlns:a16="http://schemas.microsoft.com/office/drawing/2014/main" id="{36BC035B-0572-28DB-90FA-5C748EA538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04" y="1317812"/>
            <a:ext cx="1612392" cy="1795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 descr="一張含有 圖畫, 眼鏡, 藝術, 寫生 的圖片&#10;&#10;自動產生的描述">
            <a:extLst>
              <a:ext uri="{FF2B5EF4-FFF2-40B4-BE49-F238E27FC236}">
                <a16:creationId xmlns:a16="http://schemas.microsoft.com/office/drawing/2014/main" id="{A4B39596-8EF6-F19F-3021-461DA511EB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79" y="1245579"/>
            <a:ext cx="1742142" cy="1939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 descr="一張含有 圖畫, 兒童藝術, 油畫, 寫生 的圖片&#10;&#10;自動產生的描述">
            <a:extLst>
              <a:ext uri="{FF2B5EF4-FFF2-40B4-BE49-F238E27FC236}">
                <a16:creationId xmlns:a16="http://schemas.microsoft.com/office/drawing/2014/main" id="{9724E8E1-9FF5-0B38-CA23-47F5270AC9D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60827" r="60852" b="4306"/>
          <a:stretch/>
        </p:blipFill>
        <p:spPr>
          <a:xfrm>
            <a:off x="8724283" y="3857422"/>
            <a:ext cx="3343275" cy="239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54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8" grpId="0">
        <p:bldAsOne/>
      </p:bldGraphic>
      <p:bldGraphic spid="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3AF3844E-EE4E-F691-1A87-F9046DC96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423C54B-33CD-B563-29CA-D43D6D927A9A}"/>
              </a:ext>
            </a:extLst>
          </p:cNvPr>
          <p:cNvSpPr txBox="1"/>
          <p:nvPr/>
        </p:nvSpPr>
        <p:spPr>
          <a:xfrm>
            <a:off x="858864" y="1287879"/>
            <a:ext cx="6362700" cy="3351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en-US" altLang="zh-HK" sz="2400" dirty="0">
                <a:latin typeface="Arial" charset="0"/>
              </a:rPr>
              <a:t> 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記載漢字姓氏的書</a:t>
            </a:r>
            <a:endParaRPr lang="en-HK" altLang="zh-CN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400" u="sng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北宋</a:t>
            </a: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初成書</a:t>
            </a:r>
            <a:endParaRPr lang="en-HK" altLang="zh-CN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原收錄姓氏為</a:t>
            </a:r>
            <a:r>
              <a:rPr lang="en-HK" altLang="zh-CN" sz="2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411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個，後增</a:t>
            </a: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補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至</a:t>
            </a:r>
            <a:r>
              <a:rPr lang="en-HK" altLang="zh-CN" sz="2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504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個</a:t>
            </a:r>
            <a:endParaRPr lang="en-HK" altLang="zh-CN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單姓</a:t>
            </a:r>
            <a:r>
              <a:rPr lang="en-HK" altLang="zh-CN" sz="2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444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個，例：</a:t>
            </a:r>
            <a:r>
              <a:rPr lang="zh-CN" altLang="en-US" sz="2400" u="sng" dirty="0">
                <a:latin typeface="新細明體" panose="02020500000000000000" pitchFamily="18" charset="-120"/>
                <a:ea typeface="新細明體" panose="02020500000000000000" pitchFamily="18" charset="-120"/>
              </a:rPr>
              <a:t>趙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u="sng" dirty="0">
                <a:latin typeface="新細明體" panose="02020500000000000000" pitchFamily="18" charset="-120"/>
                <a:ea typeface="新細明體" panose="02020500000000000000" pitchFamily="18" charset="-120"/>
              </a:rPr>
              <a:t>錢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u="sng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孫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u="sng" dirty="0">
                <a:latin typeface="新細明體" panose="02020500000000000000" pitchFamily="18" charset="-120"/>
                <a:ea typeface="新細明體" panose="02020500000000000000" pitchFamily="18" charset="-120"/>
              </a:rPr>
              <a:t>李</a:t>
            </a:r>
            <a:r>
              <a: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……</a:t>
            </a:r>
            <a:endParaRPr lang="en-HK" altLang="zh-CN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複姓</a:t>
            </a:r>
            <a:r>
              <a:rPr lang="en-HK" altLang="zh-CN" sz="2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60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個，例：</a:t>
            </a:r>
            <a:r>
              <a:rPr lang="zh-CN" altLang="en-US" sz="2400" u="sng" dirty="0">
                <a:latin typeface="新細明體" panose="02020500000000000000" pitchFamily="18" charset="-120"/>
                <a:ea typeface="新細明體" panose="02020500000000000000" pitchFamily="18" charset="-120"/>
              </a:rPr>
              <a:t>歐陽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u="sng" dirty="0">
                <a:latin typeface="新細明體" panose="02020500000000000000" pitchFamily="18" charset="-120"/>
                <a:ea typeface="新細明體" panose="02020500000000000000" pitchFamily="18" charset="-120"/>
              </a:rPr>
              <a:t>夏侯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u="sng" dirty="0">
                <a:latin typeface="新細明體" panose="02020500000000000000" pitchFamily="18" charset="-120"/>
                <a:ea typeface="新細明體" panose="02020500000000000000" pitchFamily="18" charset="-120"/>
              </a:rPr>
              <a:t>諸葛</a:t>
            </a:r>
            <a:r>
              <a: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……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以順口易記為原則排列</a:t>
            </a:r>
            <a:endParaRPr lang="en-HK" altLang="zh-CN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AutoShape 27">
            <a:extLst>
              <a:ext uri="{FF2B5EF4-FFF2-40B4-BE49-F238E27FC236}">
                <a16:creationId xmlns:a16="http://schemas.microsoft.com/office/drawing/2014/main" id="{08EC65CC-5108-AF80-93D8-7762A96D8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469" y="1153242"/>
            <a:ext cx="6903490" cy="3619499"/>
          </a:xfrm>
          <a:prstGeom prst="roundRect">
            <a:avLst>
              <a:gd name="adj" fmla="val 16667"/>
            </a:avLst>
          </a:prstGeom>
          <a:noFill/>
          <a:ln w="57150" cmpd="thickThin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HK" altLang="en-US" sz="1800"/>
          </a:p>
        </p:txBody>
      </p:sp>
      <p:sp>
        <p:nvSpPr>
          <p:cNvPr id="6" name="剪去對角線角落矩形 14">
            <a:extLst>
              <a:ext uri="{FF2B5EF4-FFF2-40B4-BE49-F238E27FC236}">
                <a16:creationId xmlns:a16="http://schemas.microsoft.com/office/drawing/2014/main" id="{8D1B2DEA-DCEF-3E1D-20B6-D88702E7E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3145101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7030A0"/>
                </a:solidFill>
              </a:rPr>
              <a:t>百家姓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080CA598-D39B-AEC2-60F4-C681BA64E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5</a:t>
            </a:r>
            <a:endParaRPr lang="en-US" altLang="zh-TW" sz="1800" dirty="0"/>
          </a:p>
        </p:txBody>
      </p:sp>
      <p:pic>
        <p:nvPicPr>
          <p:cNvPr id="8" name="圖片 7" descr="一張含有 圖書, 文字, 字型, 設計 的圖片&#10;&#10;自動產生的描述">
            <a:extLst>
              <a:ext uri="{FF2B5EF4-FFF2-40B4-BE49-F238E27FC236}">
                <a16:creationId xmlns:a16="http://schemas.microsoft.com/office/drawing/2014/main" id="{ADECE881-E3FA-265A-1E71-726BEB5E4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05" y="1153242"/>
            <a:ext cx="3264431" cy="27234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圖片 9" descr="一張含有 美工圖案, 圖畫, 圖解, 卡通 的圖片&#10;&#10;自動產生的描述">
            <a:extLst>
              <a:ext uri="{FF2B5EF4-FFF2-40B4-BE49-F238E27FC236}">
                <a16:creationId xmlns:a16="http://schemas.microsoft.com/office/drawing/2014/main" id="{ED092DA8-E3CA-B8B0-90AD-35D5875E5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61" y="4990528"/>
            <a:ext cx="1491484" cy="1597480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7F5A6D0F-50AC-11FD-1614-B32D9BB4B6E3}"/>
              </a:ext>
            </a:extLst>
          </p:cNvPr>
          <p:cNvSpPr/>
          <p:nvPr/>
        </p:nvSpPr>
        <p:spPr>
          <a:xfrm>
            <a:off x="4952739" y="4973336"/>
            <a:ext cx="4906989" cy="996869"/>
          </a:xfrm>
          <a:prstGeom prst="wedgeRectCallout">
            <a:avLst>
              <a:gd name="adj1" fmla="val -54152"/>
              <a:gd name="adj2" fmla="val 36494"/>
            </a:avLst>
          </a:prstGeom>
          <a:solidFill>
            <a:srgbClr val="96DA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宋朝</a:t>
            </a:r>
            <a:r>
              <a:rPr lang="zh-CN" altLang="en-US" sz="2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皇帝姓</a:t>
            </a:r>
            <a:r>
              <a:rPr lang="zh-CN" altLang="en-US" sz="26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趙</a:t>
            </a:r>
            <a:r>
              <a:rPr lang="zh-CN" altLang="en-US" sz="2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，所以</a:t>
            </a:r>
            <a:r>
              <a:rPr lang="zh-CN" altLang="en-US" sz="26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趙</a:t>
            </a:r>
            <a:r>
              <a:rPr lang="zh-CN" altLang="en-US" sz="2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姓排第一</a:t>
            </a:r>
            <a:endParaRPr lang="en-HK" sz="26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爆炸: 十四角 1">
            <a:extLst>
              <a:ext uri="{FF2B5EF4-FFF2-40B4-BE49-F238E27FC236}">
                <a16:creationId xmlns:a16="http://schemas.microsoft.com/office/drawing/2014/main" id="{9D2CCBD1-0607-9AB8-6787-97214CF793AD}"/>
              </a:ext>
            </a:extLst>
          </p:cNvPr>
          <p:cNvSpPr/>
          <p:nvPr/>
        </p:nvSpPr>
        <p:spPr>
          <a:xfrm>
            <a:off x="4626845" y="400083"/>
            <a:ext cx="3304160" cy="2047025"/>
          </a:xfrm>
          <a:prstGeom prst="irregularSeal2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不是全部</a:t>
            </a:r>
            <a:endParaRPr lang="en-HK" sz="24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968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A528A54-135D-FB34-E6A9-258C81F4A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6" name="剪去對角線角落矩形 14">
            <a:extLst>
              <a:ext uri="{FF2B5EF4-FFF2-40B4-BE49-F238E27FC236}">
                <a16:creationId xmlns:a16="http://schemas.microsoft.com/office/drawing/2014/main" id="{8D1B2DEA-DCEF-3E1D-20B6-D88702E7E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3145101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7030A0"/>
                </a:solidFill>
              </a:rPr>
              <a:t>異讀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080CA598-D39B-AEC2-60F4-C681BA64E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6</a:t>
            </a:r>
            <a:endParaRPr lang="en-US" altLang="zh-TW" sz="1800" dirty="0"/>
          </a:p>
        </p:txBody>
      </p:sp>
      <p:pic>
        <p:nvPicPr>
          <p:cNvPr id="8" name="圖片 7" descr="一張含有 帽子, 圖畫, 美工圖案, 卡通 的圖片&#10;&#10;自動產生的描述">
            <a:extLst>
              <a:ext uri="{FF2B5EF4-FFF2-40B4-BE49-F238E27FC236}">
                <a16:creationId xmlns:a16="http://schemas.microsoft.com/office/drawing/2014/main" id="{7FCF03EC-EB95-74D8-85D9-3E32DBDD5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665" y="4234013"/>
            <a:ext cx="3145101" cy="2634592"/>
          </a:xfrm>
          <a:prstGeom prst="rect">
            <a:avLst/>
          </a:prstGeom>
        </p:spPr>
      </p:pic>
      <p:sp>
        <p:nvSpPr>
          <p:cNvPr id="9" name="語音泡泡: 圓角矩形 8">
            <a:extLst>
              <a:ext uri="{FF2B5EF4-FFF2-40B4-BE49-F238E27FC236}">
                <a16:creationId xmlns:a16="http://schemas.microsoft.com/office/drawing/2014/main" id="{FA4BD154-9843-227B-5BD2-0DD0EA20D73E}"/>
              </a:ext>
            </a:extLst>
          </p:cNvPr>
          <p:cNvSpPr/>
          <p:nvPr/>
        </p:nvSpPr>
        <p:spPr>
          <a:xfrm>
            <a:off x="530679" y="1257300"/>
            <a:ext cx="9209314" cy="4759779"/>
          </a:xfrm>
          <a:prstGeom prst="wedgeRoundRectCallout">
            <a:avLst>
              <a:gd name="adj1" fmla="val 43181"/>
              <a:gd name="adj2" fmla="val 54906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當漢字在用作姓氏時有特殊讀音，與一般用法時的</a:t>
            </a:r>
            <a:endParaRPr lang="en-US" altLang="zh-CN" sz="2800" b="1" dirty="0">
              <a:solidFill>
                <a:srgbClr val="194F9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</a:t>
            </a: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讀音不同，稱之為「異讀」</a:t>
            </a:r>
            <a:endParaRPr lang="en-HK" altLang="zh-CN" sz="2800" b="1" dirty="0">
              <a:solidFill>
                <a:srgbClr val="194F9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例：</a:t>
            </a:r>
            <a:endParaRPr lang="en-HK" altLang="zh-CN" sz="2800" b="1" dirty="0">
              <a:solidFill>
                <a:srgbClr val="194F9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</a:t>
            </a:r>
            <a:r>
              <a:rPr lang="zh-TW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單</a:t>
            </a:r>
            <a:r>
              <a:rPr lang="zh-TW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一般讀音為「</a:t>
            </a:r>
            <a:r>
              <a:rPr lang="zh-CN" altLang="en-US" sz="2800" b="1" dirty="0">
                <a:solidFill>
                  <a:srgbClr val="194F9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丹 </a:t>
            </a:r>
            <a:r>
              <a:rPr lang="en-US" altLang="zh-HK" sz="2800" dirty="0" err="1">
                <a:solidFill>
                  <a:srgbClr val="C00000"/>
                </a:solidFill>
              </a:rPr>
              <a:t>dɑ̄n</a:t>
            </a: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endParaRPr lang="en-HK" altLang="zh-CN" sz="2800" b="1" dirty="0">
              <a:solidFill>
                <a:srgbClr val="194F9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HK" altLang="zh-CN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       </a:t>
            </a: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用作姓氏時讀作「善 </a:t>
            </a:r>
            <a:r>
              <a:rPr lang="en-HK" altLang="zh-HK" sz="2800" dirty="0">
                <a:solidFill>
                  <a:srgbClr val="C00000"/>
                </a:solidFill>
              </a:rPr>
              <a:t>S</a:t>
            </a:r>
            <a:r>
              <a:rPr lang="en-US" altLang="zh-HK" sz="2800" dirty="0" err="1">
                <a:solidFill>
                  <a:srgbClr val="C00000"/>
                </a:solidFill>
              </a:rPr>
              <a:t>hɑ̀n</a:t>
            </a: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或</a:t>
            </a: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CN" altLang="en-US" sz="2800" b="1" dirty="0">
                <a:solidFill>
                  <a:srgbClr val="194F9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丹 </a:t>
            </a:r>
            <a:r>
              <a:rPr lang="en-US" altLang="zh-HK" sz="2800" dirty="0" err="1">
                <a:solidFill>
                  <a:srgbClr val="C00000"/>
                </a:solidFill>
              </a:rPr>
              <a:t>dɑ̄n</a:t>
            </a: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endParaRPr lang="en-HK" altLang="zh-CN" sz="2800" b="1" dirty="0">
              <a:solidFill>
                <a:srgbClr val="194F9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查</a:t>
            </a:r>
            <a:r>
              <a:rPr lang="zh-TW" altLang="en-US" sz="2800" b="1" dirty="0">
                <a:solidFill>
                  <a:srgbClr val="194F90"/>
                </a:solidFill>
                <a:latin typeface="新細明體" panose="02020500000000000000" pitchFamily="18" charset="-120"/>
              </a:rPr>
              <a:t>：</a:t>
            </a: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一般讀音為「茶 </a:t>
            </a:r>
            <a:r>
              <a:rPr lang="en-US" altLang="zh-HK" sz="2800" dirty="0" err="1">
                <a:solidFill>
                  <a:srgbClr val="C00000"/>
                </a:solidFill>
              </a:rPr>
              <a:t>chɑ</a:t>
            </a:r>
            <a:r>
              <a:rPr lang="en-US" altLang="zh-HK" sz="2800" dirty="0">
                <a:solidFill>
                  <a:srgbClr val="C00000"/>
                </a:solidFill>
              </a:rPr>
              <a:t>́</a:t>
            </a: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en-US" sz="2800" b="1" dirty="0">
                <a:solidFill>
                  <a:srgbClr val="194F90"/>
                </a:solidFill>
                <a:latin typeface="新細明體" panose="02020500000000000000" pitchFamily="18" charset="-120"/>
              </a:rPr>
              <a:t> ，</a:t>
            </a:r>
            <a:endParaRPr lang="en-HK" altLang="zh-CN" sz="2800" b="1" dirty="0">
              <a:solidFill>
                <a:srgbClr val="194F9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HK" altLang="zh-CN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   </a:t>
            </a:r>
            <a:r>
              <a:rPr lang="zh-TW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　 </a:t>
            </a: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用作姓氏時讀作「渣 </a:t>
            </a:r>
            <a:r>
              <a:rPr lang="en-US" altLang="zh-HK" sz="2800" dirty="0" err="1">
                <a:solidFill>
                  <a:srgbClr val="C00000"/>
                </a:solidFill>
              </a:rPr>
              <a:t>Zhɑ</a:t>
            </a:r>
            <a:r>
              <a:rPr lang="en-US" altLang="zh-HK" sz="2800" dirty="0">
                <a:solidFill>
                  <a:srgbClr val="C00000"/>
                </a:solidFill>
              </a:rPr>
              <a:t>̄</a:t>
            </a:r>
            <a:r>
              <a:rPr lang="zh-CN" altLang="en-US" sz="2800" b="1" dirty="0">
                <a:solidFill>
                  <a:srgbClr val="194F9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endParaRPr lang="en-HK" altLang="zh-CN" sz="2800" b="1" dirty="0">
              <a:solidFill>
                <a:srgbClr val="194F9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endParaRPr lang="en-HK" sz="2800" b="1" dirty="0">
              <a:solidFill>
                <a:srgbClr val="194F90"/>
              </a:solidFill>
            </a:endParaRPr>
          </a:p>
        </p:txBody>
      </p:sp>
      <p:pic>
        <p:nvPicPr>
          <p:cNvPr id="11" name="圖片 10" descr="一張含有 卡通, 圖畫, 微笑, 美工圖案 的圖片&#10;&#10;自動產生的描述">
            <a:extLst>
              <a:ext uri="{FF2B5EF4-FFF2-40B4-BE49-F238E27FC236}">
                <a16:creationId xmlns:a16="http://schemas.microsoft.com/office/drawing/2014/main" id="{9AA0B8E6-84E5-85E3-C322-5612BA806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396" y="935455"/>
            <a:ext cx="1684351" cy="204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4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A528A54-135D-FB34-E6A9-258C81F4A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6" name="剪去對角線角落矩形 14">
            <a:extLst>
              <a:ext uri="{FF2B5EF4-FFF2-40B4-BE49-F238E27FC236}">
                <a16:creationId xmlns:a16="http://schemas.microsoft.com/office/drawing/2014/main" id="{8D1B2DEA-DCEF-3E1D-20B6-D88702E7E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3492883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7030A0"/>
                </a:solidFill>
              </a:rPr>
              <a:t>姓氏</a:t>
            </a:r>
            <a:r>
              <a:rPr lang="zh-TW" altLang="en-US" sz="2800" b="1" dirty="0">
                <a:solidFill>
                  <a:srgbClr val="7030A0"/>
                </a:solidFill>
              </a:rPr>
              <a:t>藴</a:t>
            </a:r>
            <a:r>
              <a:rPr lang="zh-CN" altLang="en-US" sz="2800" b="1" dirty="0">
                <a:solidFill>
                  <a:srgbClr val="7030A0"/>
                </a:solidFill>
              </a:rPr>
              <a:t>含的中華文化</a:t>
            </a:r>
            <a:endParaRPr lang="zh-TW" altLang="en-US" sz="2800" b="1" dirty="0">
              <a:solidFill>
                <a:srgbClr val="7030A0"/>
              </a:solidFill>
            </a:endParaRP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080CA598-D39B-AEC2-60F4-C681BA64E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7</a:t>
            </a:r>
            <a:endParaRPr lang="en-US" altLang="zh-TW" sz="1800" dirty="0"/>
          </a:p>
        </p:txBody>
      </p:sp>
      <p:pic>
        <p:nvPicPr>
          <p:cNvPr id="9" name="圖片 8" descr="一張含有 動畫卡通, 人的臉孔, 圖解, 美工圖案 的圖片&#10;&#10;自動產生的描述">
            <a:extLst>
              <a:ext uri="{FF2B5EF4-FFF2-40B4-BE49-F238E27FC236}">
                <a16:creationId xmlns:a16="http://schemas.microsoft.com/office/drawing/2014/main" id="{31825B84-607D-7077-42BD-A941386D3F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2623" r="2896" b="5618"/>
          <a:stretch/>
        </p:blipFill>
        <p:spPr>
          <a:xfrm>
            <a:off x="3248025" y="968352"/>
            <a:ext cx="5695950" cy="4533252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C32032AB-F5CB-24FA-7965-8AD6FEFAF37B}"/>
              </a:ext>
            </a:extLst>
          </p:cNvPr>
          <p:cNvSpPr/>
          <p:nvPr/>
        </p:nvSpPr>
        <p:spPr>
          <a:xfrm>
            <a:off x="2557462" y="5591175"/>
            <a:ext cx="7077075" cy="111442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5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家庭的印記</a:t>
            </a:r>
            <a:endParaRPr lang="en-HK" sz="5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096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A528A54-135D-FB34-E6A9-258C81F4A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6" name="剪去對角線角落矩形 14">
            <a:extLst>
              <a:ext uri="{FF2B5EF4-FFF2-40B4-BE49-F238E27FC236}">
                <a16:creationId xmlns:a16="http://schemas.microsoft.com/office/drawing/2014/main" id="{8D1B2DEA-DCEF-3E1D-20B6-D88702E7E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3492883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7030A0"/>
                </a:solidFill>
              </a:rPr>
              <a:t>姓氏</a:t>
            </a:r>
            <a:r>
              <a:rPr lang="zh-TW" altLang="en-US" sz="2800" b="1" dirty="0">
                <a:solidFill>
                  <a:srgbClr val="7030A0"/>
                </a:solidFill>
              </a:rPr>
              <a:t>藴</a:t>
            </a:r>
            <a:r>
              <a:rPr lang="zh-CN" altLang="en-US" sz="2800" b="1" dirty="0">
                <a:solidFill>
                  <a:srgbClr val="7030A0"/>
                </a:solidFill>
              </a:rPr>
              <a:t>含的中華文化</a:t>
            </a:r>
            <a:endParaRPr lang="zh-TW" altLang="en-US" sz="2800" b="1" dirty="0">
              <a:solidFill>
                <a:srgbClr val="7030A0"/>
              </a:solidFill>
            </a:endParaRP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080CA598-D39B-AEC2-60F4-C681BA64E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8</a:t>
            </a:r>
            <a:endParaRPr lang="en-US" altLang="zh-TW" sz="1800" dirty="0"/>
          </a:p>
        </p:txBody>
      </p:sp>
      <p:pic>
        <p:nvPicPr>
          <p:cNvPr id="8" name="圖片 7" descr="一張含有 動畫卡通, 人的臉孔, 圖解, 美工圖案 的圖片&#10;&#10;自動產生的描述">
            <a:extLst>
              <a:ext uri="{FF2B5EF4-FFF2-40B4-BE49-F238E27FC236}">
                <a16:creationId xmlns:a16="http://schemas.microsoft.com/office/drawing/2014/main" id="{8A7E6C9E-0746-2300-F837-03DEED613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t="8949" r="4496" b="10002"/>
          <a:stretch/>
        </p:blipFill>
        <p:spPr>
          <a:xfrm>
            <a:off x="895350" y="3524053"/>
            <a:ext cx="5048250" cy="3333948"/>
          </a:xfrm>
          <a:prstGeom prst="rect">
            <a:avLst/>
          </a:prstGeom>
        </p:spPr>
      </p:pic>
      <p:pic>
        <p:nvPicPr>
          <p:cNvPr id="10" name="圖片 9" descr="一張含有 天空, 動畫, 動畫卡通, 螢幕擷取畫面 的圖片&#10;&#10;自動產生的描述">
            <a:extLst>
              <a:ext uri="{FF2B5EF4-FFF2-40B4-BE49-F238E27FC236}">
                <a16:creationId xmlns:a16="http://schemas.microsoft.com/office/drawing/2014/main" id="{731B8714-2BDC-7EEB-2228-5A197F97AE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6" r="43225"/>
          <a:stretch/>
        </p:blipFill>
        <p:spPr>
          <a:xfrm flipH="1">
            <a:off x="6036298" y="3124772"/>
            <a:ext cx="6145999" cy="3733800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B49F93D0-9802-A8C3-0CF6-89AEFD065247}"/>
              </a:ext>
            </a:extLst>
          </p:cNvPr>
          <p:cNvSpPr/>
          <p:nvPr/>
        </p:nvSpPr>
        <p:spPr>
          <a:xfrm>
            <a:off x="3238500" y="1152530"/>
            <a:ext cx="5715000" cy="232333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6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尋根問祖</a:t>
            </a:r>
            <a:endParaRPr lang="en-HK" sz="6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871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5A6CAB2B-8F20-E875-07DD-379C07756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6" name="剪去對角線角落矩形 14">
            <a:extLst>
              <a:ext uri="{FF2B5EF4-FFF2-40B4-BE49-F238E27FC236}">
                <a16:creationId xmlns:a16="http://schemas.microsoft.com/office/drawing/2014/main" id="{8D1B2DEA-DCEF-3E1D-20B6-D88702E7E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3145101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7030A0"/>
                </a:solidFill>
              </a:rPr>
              <a:t>姓氏的故事：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080CA598-D39B-AEC2-60F4-C681BA64E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9</a:t>
            </a:r>
            <a:endParaRPr lang="en-US" altLang="zh-TW" sz="1800" dirty="0"/>
          </a:p>
        </p:txBody>
      </p:sp>
      <p:sp>
        <p:nvSpPr>
          <p:cNvPr id="2" name="書卷: 水平 1">
            <a:extLst>
              <a:ext uri="{FF2B5EF4-FFF2-40B4-BE49-F238E27FC236}">
                <a16:creationId xmlns:a16="http://schemas.microsoft.com/office/drawing/2014/main" id="{C05FD999-BB50-429F-97D1-F1F235F55D77}"/>
              </a:ext>
            </a:extLst>
          </p:cNvPr>
          <p:cNvSpPr/>
          <p:nvPr/>
        </p:nvSpPr>
        <p:spPr>
          <a:xfrm>
            <a:off x="1909081" y="1514474"/>
            <a:ext cx="5618390" cy="4322989"/>
          </a:xfrm>
          <a:prstGeom prst="horizontalScroll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孫</a:t>
            </a:r>
            <a:endParaRPr lang="en-HK" altLang="zh-CN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endParaRPr lang="en-HK" altLang="zh-CN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來源之一：</a:t>
            </a:r>
            <a:r>
              <a:rPr lang="zh-CN" altLang="en-US" sz="2400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姬</a:t>
            </a:r>
            <a:r>
              <a:rPr lang="zh-CN" altLang="en-US" sz="2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姓，</a:t>
            </a:r>
            <a:r>
              <a:rPr lang="zh-CN" altLang="en-US" sz="2400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周朝</a:t>
            </a:r>
            <a:r>
              <a:rPr lang="zh-CN" altLang="en-US" sz="2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奠基者</a:t>
            </a:r>
            <a:r>
              <a:rPr lang="en-US" altLang="zh-CN" sz="2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——</a:t>
            </a:r>
            <a:r>
              <a:rPr lang="zh-CN" altLang="en-US" sz="2400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周文王</a:t>
            </a:r>
            <a:r>
              <a:rPr lang="en-HK" altLang="zh-CN" sz="2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CN" altLang="en-US" sz="2400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姬昌</a:t>
            </a:r>
            <a:r>
              <a:rPr lang="zh-CN" altLang="en-US" sz="2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的後代</a:t>
            </a:r>
            <a:endParaRPr lang="en-HK" altLang="zh-CN" sz="24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HK" altLang="zh-CN" sz="24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姓氏名人例子：</a:t>
            </a:r>
            <a:r>
              <a:rPr lang="zh-CN" altLang="en-US" sz="2400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孫權</a:t>
            </a:r>
            <a:r>
              <a:rPr lang="zh-CN" altLang="en-US" sz="2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三國</a:t>
            </a:r>
            <a:r>
              <a:rPr lang="zh-CN" altLang="en-US" sz="2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時期</a:t>
            </a:r>
            <a:r>
              <a:rPr lang="zh-CN" altLang="en-US" sz="2400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吳國</a:t>
            </a:r>
            <a:r>
              <a:rPr lang="zh-CN" altLang="en-US" sz="2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的建立者</a:t>
            </a:r>
            <a:endParaRPr lang="en-HK" sz="24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" name="圖片 9" descr="一張含有 圖畫, 人的臉孔, 圖解, 油畫 的圖片&#10;&#10;自動產生的描述">
            <a:extLst>
              <a:ext uri="{FF2B5EF4-FFF2-40B4-BE49-F238E27FC236}">
                <a16:creationId xmlns:a16="http://schemas.microsoft.com/office/drawing/2014/main" id="{31805E6A-CDA6-53BC-BEC9-6D809C6A7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20" y="2182624"/>
            <a:ext cx="2492751" cy="249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7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bfb00f-0d56-4d67-840f-59fa056bedad">
      <Terms xmlns="http://schemas.microsoft.com/office/infopath/2007/PartnerControls"/>
    </lcf76f155ced4ddcb4097134ff3c332f>
    <TaxCatchAll xmlns="9e1b4d2e-1ff6-4dae-8023-845065c95d2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7A06E243AE15428C9181E431735EE1" ma:contentTypeVersion="15" ma:contentTypeDescription="Create a new document." ma:contentTypeScope="" ma:versionID="58bc3881f8df75b437d53d2bea145306">
  <xsd:schema xmlns:xsd="http://www.w3.org/2001/XMLSchema" xmlns:xs="http://www.w3.org/2001/XMLSchema" xmlns:p="http://schemas.microsoft.com/office/2006/metadata/properties" xmlns:ns2="b6bfb00f-0d56-4d67-840f-59fa056bedad" xmlns:ns3="9e1b4d2e-1ff6-4dae-8023-845065c95d2b" targetNamespace="http://schemas.microsoft.com/office/2006/metadata/properties" ma:root="true" ma:fieldsID="e90dfcebb43859a37cb76e67f46ccbfe" ns2:_="" ns3:_="">
    <xsd:import namespace="b6bfb00f-0d56-4d67-840f-59fa056bedad"/>
    <xsd:import namespace="9e1b4d2e-1ff6-4dae-8023-845065c95d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bfb00f-0d56-4d67-840f-59fa056bed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47f4383-ccf9-4935-95bf-a0dba1e343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b4d2e-1ff6-4dae-8023-845065c95d2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e79581a-5656-4f7f-8082-325bbb91d3b3}" ma:internalName="TaxCatchAll" ma:showField="CatchAllData" ma:web="9e1b4d2e-1ff6-4dae-8023-845065c95d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7DAE3D-5879-4C4F-9686-6DB27596CBF5}">
  <ds:schemaRefs>
    <ds:schemaRef ds:uri="http://schemas.microsoft.com/office/2006/metadata/properties"/>
    <ds:schemaRef ds:uri="http://schemas.microsoft.com/office/infopath/2007/PartnerControls"/>
    <ds:schemaRef ds:uri="b6bfb00f-0d56-4d67-840f-59fa056bedad"/>
    <ds:schemaRef ds:uri="9e1b4d2e-1ff6-4dae-8023-845065c95d2b"/>
  </ds:schemaRefs>
</ds:datastoreItem>
</file>

<file path=customXml/itemProps2.xml><?xml version="1.0" encoding="utf-8"?>
<ds:datastoreItem xmlns:ds="http://schemas.openxmlformats.org/officeDocument/2006/customXml" ds:itemID="{2F3B6D1D-8D17-42B5-848D-D37FB06BA7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bfb00f-0d56-4d67-840f-59fa056bedad"/>
    <ds:schemaRef ds:uri="9e1b4d2e-1ff6-4dae-8023-845065c95d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BA9E7B-77E9-4AA0-87F3-7DD5AEA25C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360</Words>
  <Application>Microsoft Office PowerPoint</Application>
  <PresentationFormat>寬螢幕</PresentationFormat>
  <Paragraphs>65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0" baseType="lpstr">
      <vt:lpstr>PMingLiU</vt:lpstr>
      <vt:lpstr>PMingLiU</vt:lpstr>
      <vt:lpstr>Arial</vt:lpstr>
      <vt:lpstr>Calibri</vt:lpstr>
      <vt:lpstr>Calibri Light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Yuen Kan Cheng</dc:creator>
  <cp:lastModifiedBy>Jessica Sze</cp:lastModifiedBy>
  <cp:revision>32</cp:revision>
  <dcterms:created xsi:type="dcterms:W3CDTF">2023-02-26T04:27:06Z</dcterms:created>
  <dcterms:modified xsi:type="dcterms:W3CDTF">2024-08-19T08:11:33Z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0x0101007F7A06E243AE15428C9181E431735EE1</vt:lpwstr>
  </property>
  <property fmtid="{D5CDD505-2E9C-101B-9397-08002B2CF9AE}" pid="3" name="MediaServiceImageTags">
    <vt:lpwstr/>
  </property>
</Properties>
</file>