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9" r:id="rId5"/>
    <p:sldId id="281" r:id="rId6"/>
    <p:sldId id="282" r:id="rId7"/>
    <p:sldId id="283" r:id="rId8"/>
    <p:sldId id="284" r:id="rId9"/>
    <p:sldId id="285" r:id="rId10"/>
    <p:sldId id="287" r:id="rId11"/>
    <p:sldId id="288" r:id="rId12"/>
    <p:sldId id="289" r:id="rId13"/>
    <p:sldId id="290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A0F765"/>
    <a:srgbClr val="FFE800"/>
    <a:srgbClr val="CB9EE6"/>
    <a:srgbClr val="C2E76B"/>
    <a:srgbClr val="FDA1F2"/>
    <a:srgbClr val="96DAEA"/>
    <a:srgbClr val="489A54"/>
    <a:srgbClr val="5DA567"/>
    <a:srgbClr val="FF6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4DEA1-3600-464C-8CC7-187B9E950565}" v="701" dt="2024-08-20T02:45:48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312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Sze" userId="d0516426-7314-41db-81c2-b7e15aa86492" providerId="ADAL" clId="{3494DEA1-3600-464C-8CC7-187B9E950565}"/>
    <pc:docChg chg="undo custSel delSld modSld">
      <pc:chgData name="Jessica Sze" userId="d0516426-7314-41db-81c2-b7e15aa86492" providerId="ADAL" clId="{3494DEA1-3600-464C-8CC7-187B9E950565}" dt="2024-08-20T02:46:19.093" v="865" actId="20577"/>
      <pc:docMkLst>
        <pc:docMk/>
      </pc:docMkLst>
      <pc:sldChg chg="modSp">
        <pc:chgData name="Jessica Sze" userId="d0516426-7314-41db-81c2-b7e15aa86492" providerId="ADAL" clId="{3494DEA1-3600-464C-8CC7-187B9E950565}" dt="2024-08-20T02:43:15.088" v="788"/>
        <pc:sldMkLst>
          <pc:docMk/>
          <pc:sldMk cId="2363473000" sldId="281"/>
        </pc:sldMkLst>
        <pc:spChg chg="mod">
          <ac:chgData name="Jessica Sze" userId="d0516426-7314-41db-81c2-b7e15aa86492" providerId="ADAL" clId="{3494DEA1-3600-464C-8CC7-187B9E950565}" dt="2024-08-20T02:06:32.933" v="47"/>
          <ac:spMkLst>
            <pc:docMk/>
            <pc:sldMk cId="2363473000" sldId="281"/>
            <ac:spMk id="11" creationId="{9A98CDAE-408F-2909-8972-95509A2CC241}"/>
          </ac:spMkLst>
        </pc:spChg>
        <pc:spChg chg="mod">
          <ac:chgData name="Jessica Sze" userId="d0516426-7314-41db-81c2-b7e15aa86492" providerId="ADAL" clId="{3494DEA1-3600-464C-8CC7-187B9E950565}" dt="2024-08-20T02:43:15.088" v="788"/>
          <ac:spMkLst>
            <pc:docMk/>
            <pc:sldMk cId="2363473000" sldId="281"/>
            <ac:spMk id="12" creationId="{96A76FB9-04F0-E725-4E25-5E0B3108F1FC}"/>
          </ac:spMkLst>
        </pc:spChg>
      </pc:sldChg>
      <pc:sldChg chg="modSp mod">
        <pc:chgData name="Jessica Sze" userId="d0516426-7314-41db-81c2-b7e15aa86492" providerId="ADAL" clId="{3494DEA1-3600-464C-8CC7-187B9E950565}" dt="2024-08-20T02:43:39.808" v="789" actId="14100"/>
        <pc:sldMkLst>
          <pc:docMk/>
          <pc:sldMk cId="3201395862" sldId="282"/>
        </pc:sldMkLst>
        <pc:spChg chg="mod">
          <ac:chgData name="Jessica Sze" userId="d0516426-7314-41db-81c2-b7e15aa86492" providerId="ADAL" clId="{3494DEA1-3600-464C-8CC7-187B9E950565}" dt="2024-08-20T02:43:39.808" v="789" actId="14100"/>
          <ac:spMkLst>
            <pc:docMk/>
            <pc:sldMk cId="3201395862" sldId="282"/>
            <ac:spMk id="2" creationId="{0DC7D7E6-FE8E-2CBE-799A-398369138EA9}"/>
          </ac:spMkLst>
        </pc:spChg>
        <pc:spChg chg="mod">
          <ac:chgData name="Jessica Sze" userId="d0516426-7314-41db-81c2-b7e15aa86492" providerId="ADAL" clId="{3494DEA1-3600-464C-8CC7-187B9E950565}" dt="2024-08-20T02:12:44.129" v="294" actId="14100"/>
          <ac:spMkLst>
            <pc:docMk/>
            <pc:sldMk cId="3201395862" sldId="282"/>
            <ac:spMk id="12" creationId="{C0891C99-1FFA-CCB1-DBA9-ACCB92D892AD}"/>
          </ac:spMkLst>
        </pc:spChg>
        <pc:spChg chg="mod">
          <ac:chgData name="Jessica Sze" userId="d0516426-7314-41db-81c2-b7e15aa86492" providerId="ADAL" clId="{3494DEA1-3600-464C-8CC7-187B9E950565}" dt="2024-08-20T02:12:42.247" v="293" actId="14100"/>
          <ac:spMkLst>
            <pc:docMk/>
            <pc:sldMk cId="3201395862" sldId="282"/>
            <ac:spMk id="16" creationId="{F435E75F-18E5-610A-544F-E20438B9B938}"/>
          </ac:spMkLst>
        </pc:spChg>
        <pc:spChg chg="mod">
          <ac:chgData name="Jessica Sze" userId="d0516426-7314-41db-81c2-b7e15aa86492" providerId="ADAL" clId="{3494DEA1-3600-464C-8CC7-187B9E950565}" dt="2024-08-20T02:43:01.806" v="751" actId="1076"/>
          <ac:spMkLst>
            <pc:docMk/>
            <pc:sldMk cId="3201395862" sldId="282"/>
            <ac:spMk id="23" creationId="{2E885E3B-3860-E464-0643-6488D5BB3132}"/>
          </ac:spMkLst>
        </pc:spChg>
        <pc:picChg chg="mod">
          <ac:chgData name="Jessica Sze" userId="d0516426-7314-41db-81c2-b7e15aa86492" providerId="ADAL" clId="{3494DEA1-3600-464C-8CC7-187B9E950565}" dt="2024-08-20T02:08:40.467" v="146" actId="208"/>
          <ac:picMkLst>
            <pc:docMk/>
            <pc:sldMk cId="3201395862" sldId="282"/>
            <ac:picMk id="22" creationId="{5F7A204C-CB5C-97A3-669C-2291537F1BAF}"/>
          </ac:picMkLst>
        </pc:picChg>
        <pc:picChg chg="mod">
          <ac:chgData name="Jessica Sze" userId="d0516426-7314-41db-81c2-b7e15aa86492" providerId="ADAL" clId="{3494DEA1-3600-464C-8CC7-187B9E950565}" dt="2024-08-20T02:08:51.577" v="148" actId="208"/>
          <ac:picMkLst>
            <pc:docMk/>
            <pc:sldMk cId="3201395862" sldId="282"/>
            <ac:picMk id="25" creationId="{D6B67111-F275-66A0-5F7D-D6F499FDB11F}"/>
          </ac:picMkLst>
        </pc:picChg>
      </pc:sldChg>
      <pc:sldChg chg="modSp mod">
        <pc:chgData name="Jessica Sze" userId="d0516426-7314-41db-81c2-b7e15aa86492" providerId="ADAL" clId="{3494DEA1-3600-464C-8CC7-187B9E950565}" dt="2024-08-20T02:43:43.597" v="790" actId="14100"/>
        <pc:sldMkLst>
          <pc:docMk/>
          <pc:sldMk cId="2191437214" sldId="283"/>
        </pc:sldMkLst>
        <pc:spChg chg="mod">
          <ac:chgData name="Jessica Sze" userId="d0516426-7314-41db-81c2-b7e15aa86492" providerId="ADAL" clId="{3494DEA1-3600-464C-8CC7-187B9E950565}" dt="2024-08-20T02:43:43.597" v="790" actId="14100"/>
          <ac:spMkLst>
            <pc:docMk/>
            <pc:sldMk cId="2191437214" sldId="283"/>
            <ac:spMk id="2" creationId="{EE52F773-59EF-4036-162B-7B08B9945F55}"/>
          </ac:spMkLst>
        </pc:spChg>
        <pc:spChg chg="mod">
          <ac:chgData name="Jessica Sze" userId="d0516426-7314-41db-81c2-b7e15aa86492" providerId="ADAL" clId="{3494DEA1-3600-464C-8CC7-187B9E950565}" dt="2024-08-20T02:14:09.362" v="350" actId="20577"/>
          <ac:spMkLst>
            <pc:docMk/>
            <pc:sldMk cId="2191437214" sldId="283"/>
            <ac:spMk id="3" creationId="{F462C39B-CA10-CD65-FFA3-AF79CA387E8D}"/>
          </ac:spMkLst>
        </pc:spChg>
        <pc:spChg chg="mod">
          <ac:chgData name="Jessica Sze" userId="d0516426-7314-41db-81c2-b7e15aa86492" providerId="ADAL" clId="{3494DEA1-3600-464C-8CC7-187B9E950565}" dt="2024-08-20T02:14:46.677" v="359"/>
          <ac:spMkLst>
            <pc:docMk/>
            <pc:sldMk cId="2191437214" sldId="283"/>
            <ac:spMk id="7" creationId="{7C20EE84-E50B-1343-CB83-198D5A3323B2}"/>
          </ac:spMkLst>
        </pc:spChg>
        <pc:spChg chg="mod">
          <ac:chgData name="Jessica Sze" userId="d0516426-7314-41db-81c2-b7e15aa86492" providerId="ADAL" clId="{3494DEA1-3600-464C-8CC7-187B9E950565}" dt="2024-08-20T02:14:55.238" v="360" actId="207"/>
          <ac:spMkLst>
            <pc:docMk/>
            <pc:sldMk cId="2191437214" sldId="283"/>
            <ac:spMk id="10" creationId="{2781F5E5-07A7-B995-BBFB-B1CDA603C701}"/>
          </ac:spMkLst>
        </pc:spChg>
      </pc:sldChg>
      <pc:sldChg chg="addSp delSp modSp mod delAnim">
        <pc:chgData name="Jessica Sze" userId="d0516426-7314-41db-81c2-b7e15aa86492" providerId="ADAL" clId="{3494DEA1-3600-464C-8CC7-187B9E950565}" dt="2024-08-20T02:44:23.356" v="825" actId="1076"/>
        <pc:sldMkLst>
          <pc:docMk/>
          <pc:sldMk cId="2274535232" sldId="284"/>
        </pc:sldMkLst>
        <pc:spChg chg="mod">
          <ac:chgData name="Jessica Sze" userId="d0516426-7314-41db-81c2-b7e15aa86492" providerId="ADAL" clId="{3494DEA1-3600-464C-8CC7-187B9E950565}" dt="2024-08-20T02:43:47.324" v="791" actId="14100"/>
          <ac:spMkLst>
            <pc:docMk/>
            <pc:sldMk cId="2274535232" sldId="284"/>
            <ac:spMk id="2" creationId="{E3C5EDE8-6B1E-45D3-4011-B67C6D058A90}"/>
          </ac:spMkLst>
        </pc:spChg>
        <pc:spChg chg="mod">
          <ac:chgData name="Jessica Sze" userId="d0516426-7314-41db-81c2-b7e15aa86492" providerId="ADAL" clId="{3494DEA1-3600-464C-8CC7-187B9E950565}" dt="2024-08-20T02:43:59.021" v="818"/>
          <ac:spMkLst>
            <pc:docMk/>
            <pc:sldMk cId="2274535232" sldId="284"/>
            <ac:spMk id="5" creationId="{1DCA0E04-1D40-3BF6-B755-4DBE360E7BDB}"/>
          </ac:spMkLst>
        </pc:spChg>
        <pc:spChg chg="mod">
          <ac:chgData name="Jessica Sze" userId="d0516426-7314-41db-81c2-b7e15aa86492" providerId="ADAL" clId="{3494DEA1-3600-464C-8CC7-187B9E950565}" dt="2024-08-20T02:44:11.679" v="820" actId="14100"/>
          <ac:spMkLst>
            <pc:docMk/>
            <pc:sldMk cId="2274535232" sldId="284"/>
            <ac:spMk id="6" creationId="{6F5C1829-5041-B0B9-8BD2-2CCA2239976C}"/>
          </ac:spMkLst>
        </pc:spChg>
        <pc:spChg chg="mod">
          <ac:chgData name="Jessica Sze" userId="d0516426-7314-41db-81c2-b7e15aa86492" providerId="ADAL" clId="{3494DEA1-3600-464C-8CC7-187B9E950565}" dt="2024-08-20T02:28:10.059" v="393" actId="14100"/>
          <ac:spMkLst>
            <pc:docMk/>
            <pc:sldMk cId="2274535232" sldId="284"/>
            <ac:spMk id="20" creationId="{2288523C-BB5B-207A-437F-EB2112E52B2A}"/>
          </ac:spMkLst>
        </pc:spChg>
        <pc:picChg chg="mod">
          <ac:chgData name="Jessica Sze" userId="d0516426-7314-41db-81c2-b7e15aa86492" providerId="ADAL" clId="{3494DEA1-3600-464C-8CC7-187B9E950565}" dt="2024-08-20T02:44:23.356" v="825" actId="1076"/>
          <ac:picMkLst>
            <pc:docMk/>
            <pc:sldMk cId="2274535232" sldId="284"/>
            <ac:picMk id="8" creationId="{0CA1A19E-B940-16D5-78CD-A3A1B6C86EEB}"/>
          </ac:picMkLst>
        </pc:picChg>
        <pc:picChg chg="add mod">
          <ac:chgData name="Jessica Sze" userId="d0516426-7314-41db-81c2-b7e15aa86492" providerId="ADAL" clId="{3494DEA1-3600-464C-8CC7-187B9E950565}" dt="2024-08-20T02:44:19.037" v="822" actId="1076"/>
          <ac:picMkLst>
            <pc:docMk/>
            <pc:sldMk cId="2274535232" sldId="284"/>
            <ac:picMk id="10" creationId="{A001A58A-9023-8AD0-7DFF-D2DF42BBA370}"/>
          </ac:picMkLst>
        </pc:picChg>
        <pc:picChg chg="mod">
          <ac:chgData name="Jessica Sze" userId="d0516426-7314-41db-81c2-b7e15aa86492" providerId="ADAL" clId="{3494DEA1-3600-464C-8CC7-187B9E950565}" dt="2024-08-20T02:44:19.906" v="823" actId="1076"/>
          <ac:picMkLst>
            <pc:docMk/>
            <pc:sldMk cId="2274535232" sldId="284"/>
            <ac:picMk id="12" creationId="{3A2E343F-674B-6F4A-12C6-F8898EB79F06}"/>
          </ac:picMkLst>
        </pc:picChg>
        <pc:picChg chg="del">
          <ac:chgData name="Jessica Sze" userId="d0516426-7314-41db-81c2-b7e15aa86492" providerId="ADAL" clId="{3494DEA1-3600-464C-8CC7-187B9E950565}" dt="2024-08-20T02:22:50.033" v="362" actId="478"/>
          <ac:picMkLst>
            <pc:docMk/>
            <pc:sldMk cId="2274535232" sldId="284"/>
            <ac:picMk id="14" creationId="{7C5A93E5-BEB7-CB2C-F36C-69B03C927D9B}"/>
          </ac:picMkLst>
        </pc:picChg>
      </pc:sldChg>
      <pc:sldChg chg="modSp mod">
        <pc:chgData name="Jessica Sze" userId="d0516426-7314-41db-81c2-b7e15aa86492" providerId="ADAL" clId="{3494DEA1-3600-464C-8CC7-187B9E950565}" dt="2024-08-20T02:44:36.475" v="827" actId="1076"/>
        <pc:sldMkLst>
          <pc:docMk/>
          <pc:sldMk cId="1555373398" sldId="285"/>
        </pc:sldMkLst>
        <pc:spChg chg="mod">
          <ac:chgData name="Jessica Sze" userId="d0516426-7314-41db-81c2-b7e15aa86492" providerId="ADAL" clId="{3494DEA1-3600-464C-8CC7-187B9E950565}" dt="2024-08-20T02:29:03.390" v="437" actId="255"/>
          <ac:spMkLst>
            <pc:docMk/>
            <pc:sldMk cId="1555373398" sldId="285"/>
            <ac:spMk id="7" creationId="{1B15A08B-D65E-B92A-080A-5B54133D9FDD}"/>
          </ac:spMkLst>
        </pc:spChg>
        <pc:spChg chg="mod">
          <ac:chgData name="Jessica Sze" userId="d0516426-7314-41db-81c2-b7e15aa86492" providerId="ADAL" clId="{3494DEA1-3600-464C-8CC7-187B9E950565}" dt="2024-08-20T02:29:48.052" v="517"/>
          <ac:spMkLst>
            <pc:docMk/>
            <pc:sldMk cId="1555373398" sldId="285"/>
            <ac:spMk id="8" creationId="{EDF30501-4F08-7949-1852-AF140EA3C2E2}"/>
          </ac:spMkLst>
        </pc:spChg>
        <pc:spChg chg="mod">
          <ac:chgData name="Jessica Sze" userId="d0516426-7314-41db-81c2-b7e15aa86492" providerId="ADAL" clId="{3494DEA1-3600-464C-8CC7-187B9E950565}" dt="2024-08-20T02:28:44.870" v="421"/>
          <ac:spMkLst>
            <pc:docMk/>
            <pc:sldMk cId="1555373398" sldId="285"/>
            <ac:spMk id="16" creationId="{8AB95501-12B5-F534-82CB-C1B3A62499CC}"/>
          </ac:spMkLst>
        </pc:spChg>
        <pc:spChg chg="mod">
          <ac:chgData name="Jessica Sze" userId="d0516426-7314-41db-81c2-b7e15aa86492" providerId="ADAL" clId="{3494DEA1-3600-464C-8CC7-187B9E950565}" dt="2024-08-20T02:28:56.459" v="436"/>
          <ac:spMkLst>
            <pc:docMk/>
            <pc:sldMk cId="1555373398" sldId="285"/>
            <ac:spMk id="25" creationId="{ACFCCD10-36D5-0803-DC3E-BA83D699FE6B}"/>
          </ac:spMkLst>
        </pc:spChg>
        <pc:picChg chg="mod">
          <ac:chgData name="Jessica Sze" userId="d0516426-7314-41db-81c2-b7e15aa86492" providerId="ADAL" clId="{3494DEA1-3600-464C-8CC7-187B9E950565}" dt="2024-08-20T02:44:36.475" v="827" actId="1076"/>
          <ac:picMkLst>
            <pc:docMk/>
            <pc:sldMk cId="1555373398" sldId="285"/>
            <ac:picMk id="15" creationId="{6C432CF9-3E00-8199-6E21-CE1025D7CD3D}"/>
          </ac:picMkLst>
        </pc:picChg>
      </pc:sldChg>
      <pc:sldChg chg="del">
        <pc:chgData name="Jessica Sze" userId="d0516426-7314-41db-81c2-b7e15aa86492" providerId="ADAL" clId="{3494DEA1-3600-464C-8CC7-187B9E950565}" dt="2024-08-20T02:44:45.809" v="828" actId="47"/>
        <pc:sldMkLst>
          <pc:docMk/>
          <pc:sldMk cId="1788363382" sldId="286"/>
        </pc:sldMkLst>
      </pc:sldChg>
      <pc:sldChg chg="modSp mod">
        <pc:chgData name="Jessica Sze" userId="d0516426-7314-41db-81c2-b7e15aa86492" providerId="ADAL" clId="{3494DEA1-3600-464C-8CC7-187B9E950565}" dt="2024-08-20T02:45:48.355" v="861"/>
        <pc:sldMkLst>
          <pc:docMk/>
          <pc:sldMk cId="2949684297" sldId="287"/>
        </pc:sldMkLst>
        <pc:spChg chg="mod">
          <ac:chgData name="Jessica Sze" userId="d0516426-7314-41db-81c2-b7e15aa86492" providerId="ADAL" clId="{3494DEA1-3600-464C-8CC7-187B9E950565}" dt="2024-08-20T02:31:02.345" v="525" actId="207"/>
          <ac:spMkLst>
            <pc:docMk/>
            <pc:sldMk cId="2949684297" sldId="287"/>
            <ac:spMk id="3" creationId="{65911B89-3516-151F-AD49-5D8588738241}"/>
          </ac:spMkLst>
        </pc:spChg>
        <pc:spChg chg="mod">
          <ac:chgData name="Jessica Sze" userId="d0516426-7314-41db-81c2-b7e15aa86492" providerId="ADAL" clId="{3494DEA1-3600-464C-8CC7-187B9E950565}" dt="2024-08-20T02:44:55.777" v="829" actId="20577"/>
          <ac:spMkLst>
            <pc:docMk/>
            <pc:sldMk cId="2949684297" sldId="287"/>
            <ac:spMk id="4" creationId="{9C9FEA54-031F-905E-EBCD-2D1788CB3962}"/>
          </ac:spMkLst>
        </pc:spChg>
        <pc:spChg chg="mod">
          <ac:chgData name="Jessica Sze" userId="d0516426-7314-41db-81c2-b7e15aa86492" providerId="ADAL" clId="{3494DEA1-3600-464C-8CC7-187B9E950565}" dt="2024-08-20T02:45:14.936" v="832" actId="1076"/>
          <ac:spMkLst>
            <pc:docMk/>
            <pc:sldMk cId="2949684297" sldId="287"/>
            <ac:spMk id="5" creationId="{05FAE466-A8A0-9062-6A67-64031BD6DE01}"/>
          </ac:spMkLst>
        </pc:spChg>
        <pc:spChg chg="mod">
          <ac:chgData name="Jessica Sze" userId="d0516426-7314-41db-81c2-b7e15aa86492" providerId="ADAL" clId="{3494DEA1-3600-464C-8CC7-187B9E950565}" dt="2024-08-20T02:45:09.881" v="831" actId="14100"/>
          <ac:spMkLst>
            <pc:docMk/>
            <pc:sldMk cId="2949684297" sldId="287"/>
            <ac:spMk id="12" creationId="{D73DAF6C-DFC5-4C05-29D2-331C3236735C}"/>
          </ac:spMkLst>
        </pc:spChg>
        <pc:spChg chg="mod">
          <ac:chgData name="Jessica Sze" userId="d0516426-7314-41db-81c2-b7e15aa86492" providerId="ADAL" clId="{3494DEA1-3600-464C-8CC7-187B9E950565}" dt="2024-08-20T02:45:48.355" v="861"/>
          <ac:spMkLst>
            <pc:docMk/>
            <pc:sldMk cId="2949684297" sldId="287"/>
            <ac:spMk id="15" creationId="{B1F3F7C8-24C9-B871-42D6-93D2E45CB418}"/>
          </ac:spMkLst>
        </pc:spChg>
      </pc:sldChg>
      <pc:sldChg chg="addSp delSp modSp mod addAnim delAnim modAnim">
        <pc:chgData name="Jessica Sze" userId="d0516426-7314-41db-81c2-b7e15aa86492" providerId="ADAL" clId="{3494DEA1-3600-464C-8CC7-187B9E950565}" dt="2024-08-20T02:45:59.181" v="862" actId="20577"/>
        <pc:sldMkLst>
          <pc:docMk/>
          <pc:sldMk cId="2104563946" sldId="288"/>
        </pc:sldMkLst>
        <pc:spChg chg="del">
          <ac:chgData name="Jessica Sze" userId="d0516426-7314-41db-81c2-b7e15aa86492" providerId="ADAL" clId="{3494DEA1-3600-464C-8CC7-187B9E950565}" dt="2024-08-20T02:31:19.153" v="529" actId="478"/>
          <ac:spMkLst>
            <pc:docMk/>
            <pc:sldMk cId="2104563946" sldId="288"/>
            <ac:spMk id="2" creationId="{5B6F064B-29CB-503F-AF74-7DD247326318}"/>
          </ac:spMkLst>
        </pc:spChg>
        <pc:spChg chg="mod">
          <ac:chgData name="Jessica Sze" userId="d0516426-7314-41db-81c2-b7e15aa86492" providerId="ADAL" clId="{3494DEA1-3600-464C-8CC7-187B9E950565}" dt="2024-08-20T02:45:59.181" v="862" actId="20577"/>
          <ac:spMkLst>
            <pc:docMk/>
            <pc:sldMk cId="2104563946" sldId="288"/>
            <ac:spMk id="4" creationId="{9C9FEA54-031F-905E-EBCD-2D1788CB3962}"/>
          </ac:spMkLst>
        </pc:spChg>
        <pc:spChg chg="add mod">
          <ac:chgData name="Jessica Sze" userId="d0516426-7314-41db-81c2-b7e15aa86492" providerId="ADAL" clId="{3494DEA1-3600-464C-8CC7-187B9E950565}" dt="2024-08-20T02:31:40.431" v="608"/>
          <ac:spMkLst>
            <pc:docMk/>
            <pc:sldMk cId="2104563946" sldId="288"/>
            <ac:spMk id="7" creationId="{7F9B45B7-AC61-DC2C-A011-4C0620D5EFD7}"/>
          </ac:spMkLst>
        </pc:spChg>
        <pc:spChg chg="mod">
          <ac:chgData name="Jessica Sze" userId="d0516426-7314-41db-81c2-b7e15aa86492" providerId="ADAL" clId="{3494DEA1-3600-464C-8CC7-187B9E950565}" dt="2024-08-20T02:41:05.368" v="702" actId="14100"/>
          <ac:spMkLst>
            <pc:docMk/>
            <pc:sldMk cId="2104563946" sldId="288"/>
            <ac:spMk id="11" creationId="{63E952DD-923D-9C1D-DF9D-1BE2B15F3789}"/>
          </ac:spMkLst>
        </pc:spChg>
        <pc:spChg chg="mod ord">
          <ac:chgData name="Jessica Sze" userId="d0516426-7314-41db-81c2-b7e15aa86492" providerId="ADAL" clId="{3494DEA1-3600-464C-8CC7-187B9E950565}" dt="2024-08-20T02:40:47.437" v="695" actId="1076"/>
          <ac:spMkLst>
            <pc:docMk/>
            <pc:sldMk cId="2104563946" sldId="288"/>
            <ac:spMk id="12" creationId="{E5431633-FB81-F518-C93E-6FFB2ED754D2}"/>
          </ac:spMkLst>
        </pc:spChg>
        <pc:picChg chg="add del ord">
          <ac:chgData name="Jessica Sze" userId="d0516426-7314-41db-81c2-b7e15aa86492" providerId="ADAL" clId="{3494DEA1-3600-464C-8CC7-187B9E950565}" dt="2024-08-20T02:31:16.711" v="528" actId="167"/>
          <ac:picMkLst>
            <pc:docMk/>
            <pc:sldMk cId="2104563946" sldId="288"/>
            <ac:picMk id="5" creationId="{4F1193A0-E7C3-6CC3-C724-5F011FFC609E}"/>
          </ac:picMkLst>
        </pc:picChg>
        <pc:picChg chg="del">
          <ac:chgData name="Jessica Sze" userId="d0516426-7314-41db-81c2-b7e15aa86492" providerId="ADAL" clId="{3494DEA1-3600-464C-8CC7-187B9E950565}" dt="2024-08-20T02:40:29.413" v="648" actId="478"/>
          <ac:picMkLst>
            <pc:docMk/>
            <pc:sldMk cId="2104563946" sldId="288"/>
            <ac:picMk id="6" creationId="{612ED6CD-8E4D-A068-43FB-7B5B364E665C}"/>
          </ac:picMkLst>
        </pc:picChg>
        <pc:picChg chg="add del">
          <ac:chgData name="Jessica Sze" userId="d0516426-7314-41db-81c2-b7e15aa86492" providerId="ADAL" clId="{3494DEA1-3600-464C-8CC7-187B9E950565}" dt="2024-08-20T02:40:03.761" v="642" actId="478"/>
          <ac:picMkLst>
            <pc:docMk/>
            <pc:sldMk cId="2104563946" sldId="288"/>
            <ac:picMk id="8" creationId="{989B9A75-9C9D-D3B1-F324-33BCD1F74FB3}"/>
          </ac:picMkLst>
        </pc:picChg>
        <pc:picChg chg="mod">
          <ac:chgData name="Jessica Sze" userId="d0516426-7314-41db-81c2-b7e15aa86492" providerId="ADAL" clId="{3494DEA1-3600-464C-8CC7-187B9E950565}" dt="2024-08-20T02:40:54.022" v="697" actId="1076"/>
          <ac:picMkLst>
            <pc:docMk/>
            <pc:sldMk cId="2104563946" sldId="288"/>
            <ac:picMk id="10" creationId="{CE5FD0FA-98C3-00C7-3F25-98F4A7D3EEBE}"/>
          </ac:picMkLst>
        </pc:picChg>
        <pc:picChg chg="add del mod">
          <ac:chgData name="Jessica Sze" userId="d0516426-7314-41db-81c2-b7e15aa86492" providerId="ADAL" clId="{3494DEA1-3600-464C-8CC7-187B9E950565}" dt="2024-08-20T02:38:20.019" v="616" actId="478"/>
          <ac:picMkLst>
            <pc:docMk/>
            <pc:sldMk cId="2104563946" sldId="288"/>
            <ac:picMk id="13" creationId="{607FC947-1083-A2CC-A9EB-7BDA7015C7A2}"/>
          </ac:picMkLst>
        </pc:picChg>
        <pc:picChg chg="add mod">
          <ac:chgData name="Jessica Sze" userId="d0516426-7314-41db-81c2-b7e15aa86492" providerId="ADAL" clId="{3494DEA1-3600-464C-8CC7-187B9E950565}" dt="2024-08-20T02:38:54.319" v="632"/>
          <ac:picMkLst>
            <pc:docMk/>
            <pc:sldMk cId="2104563946" sldId="288"/>
            <ac:picMk id="15" creationId="{2304F944-6D4C-57BE-67A5-5E08085D3E5E}"/>
          </ac:picMkLst>
        </pc:picChg>
        <pc:picChg chg="add mod modCrop">
          <ac:chgData name="Jessica Sze" userId="d0516426-7314-41db-81c2-b7e15aa86492" providerId="ADAL" clId="{3494DEA1-3600-464C-8CC7-187B9E950565}" dt="2024-08-20T02:40:59.233" v="700" actId="1076"/>
          <ac:picMkLst>
            <pc:docMk/>
            <pc:sldMk cId="2104563946" sldId="288"/>
            <ac:picMk id="17" creationId="{5E670B13-400E-7010-2BB7-0DE515CFB03C}"/>
          </ac:picMkLst>
        </pc:picChg>
        <pc:picChg chg="add mod modCrop">
          <ac:chgData name="Jessica Sze" userId="d0516426-7314-41db-81c2-b7e15aa86492" providerId="ADAL" clId="{3494DEA1-3600-464C-8CC7-187B9E950565}" dt="2024-08-20T02:40:55.749" v="698" actId="1076"/>
          <ac:picMkLst>
            <pc:docMk/>
            <pc:sldMk cId="2104563946" sldId="288"/>
            <ac:picMk id="19" creationId="{73B0BF4E-D645-55D6-FBFA-2975CCE03D0F}"/>
          </ac:picMkLst>
        </pc:picChg>
      </pc:sldChg>
      <pc:sldChg chg="addSp delSp modSp mod delAnim modAnim">
        <pc:chgData name="Jessica Sze" userId="d0516426-7314-41db-81c2-b7e15aa86492" providerId="ADAL" clId="{3494DEA1-3600-464C-8CC7-187B9E950565}" dt="2024-08-20T02:46:11.983" v="863" actId="20577"/>
        <pc:sldMkLst>
          <pc:docMk/>
          <pc:sldMk cId="4276725717" sldId="289"/>
        </pc:sldMkLst>
        <pc:spChg chg="del">
          <ac:chgData name="Jessica Sze" userId="d0516426-7314-41db-81c2-b7e15aa86492" providerId="ADAL" clId="{3494DEA1-3600-464C-8CC7-187B9E950565}" dt="2024-08-20T02:41:22.314" v="704" actId="478"/>
          <ac:spMkLst>
            <pc:docMk/>
            <pc:sldMk cId="4276725717" sldId="289"/>
            <ac:spMk id="2" creationId="{1978AE3A-5686-8893-B08B-E7AB4DDEA1BE}"/>
          </ac:spMkLst>
        </pc:spChg>
        <pc:spChg chg="mod">
          <ac:chgData name="Jessica Sze" userId="d0516426-7314-41db-81c2-b7e15aa86492" providerId="ADAL" clId="{3494DEA1-3600-464C-8CC7-187B9E950565}" dt="2024-08-20T02:41:33.991" v="730" actId="20577"/>
          <ac:spMkLst>
            <pc:docMk/>
            <pc:sldMk cId="4276725717" sldId="289"/>
            <ac:spMk id="3" creationId="{F845E06C-C396-165A-7992-83C734759A1B}"/>
          </ac:spMkLst>
        </pc:spChg>
        <pc:spChg chg="mod">
          <ac:chgData name="Jessica Sze" userId="d0516426-7314-41db-81c2-b7e15aa86492" providerId="ADAL" clId="{3494DEA1-3600-464C-8CC7-187B9E950565}" dt="2024-08-20T02:46:11.983" v="863" actId="20577"/>
          <ac:spMkLst>
            <pc:docMk/>
            <pc:sldMk cId="4276725717" sldId="289"/>
            <ac:spMk id="4" creationId="{9C9FEA54-031F-905E-EBCD-2D1788CB3962}"/>
          </ac:spMkLst>
        </pc:spChg>
        <pc:spChg chg="add mod">
          <ac:chgData name="Jessica Sze" userId="d0516426-7314-41db-81c2-b7e15aa86492" providerId="ADAL" clId="{3494DEA1-3600-464C-8CC7-187B9E950565}" dt="2024-08-20T02:41:27.588" v="729"/>
          <ac:spMkLst>
            <pc:docMk/>
            <pc:sldMk cId="4276725717" sldId="289"/>
            <ac:spMk id="7" creationId="{E7B596F8-C02D-687E-C494-9C28C7390512}"/>
          </ac:spMkLst>
        </pc:spChg>
        <pc:picChg chg="ord">
          <ac:chgData name="Jessica Sze" userId="d0516426-7314-41db-81c2-b7e15aa86492" providerId="ADAL" clId="{3494DEA1-3600-464C-8CC7-187B9E950565}" dt="2024-08-20T02:41:20.270" v="703" actId="167"/>
          <ac:picMkLst>
            <pc:docMk/>
            <pc:sldMk cId="4276725717" sldId="289"/>
            <ac:picMk id="5" creationId="{6C1FDBBD-184A-8E3C-60E2-7238B07CB303}"/>
          </ac:picMkLst>
        </pc:picChg>
        <pc:picChg chg="del">
          <ac:chgData name="Jessica Sze" userId="d0516426-7314-41db-81c2-b7e15aa86492" providerId="ADAL" clId="{3494DEA1-3600-464C-8CC7-187B9E950565}" dt="2024-08-20T02:42:00.449" v="736" actId="478"/>
          <ac:picMkLst>
            <pc:docMk/>
            <pc:sldMk cId="4276725717" sldId="289"/>
            <ac:picMk id="6" creationId="{CEE66AEF-C887-868F-9D4D-45AF55756C85}"/>
          </ac:picMkLst>
        </pc:picChg>
        <pc:picChg chg="del">
          <ac:chgData name="Jessica Sze" userId="d0516426-7314-41db-81c2-b7e15aa86492" providerId="ADAL" clId="{3494DEA1-3600-464C-8CC7-187B9E950565}" dt="2024-08-20T02:41:57.866" v="731" actId="478"/>
          <ac:picMkLst>
            <pc:docMk/>
            <pc:sldMk cId="4276725717" sldId="289"/>
            <ac:picMk id="8" creationId="{144A6D39-EFB5-B001-52C2-E0D9C7B4FE6F}"/>
          </ac:picMkLst>
        </pc:picChg>
        <pc:picChg chg="add mod">
          <ac:chgData name="Jessica Sze" userId="d0516426-7314-41db-81c2-b7e15aa86492" providerId="ADAL" clId="{3494DEA1-3600-464C-8CC7-187B9E950565}" dt="2024-08-20T02:42:03.803" v="739" actId="1076"/>
          <ac:picMkLst>
            <pc:docMk/>
            <pc:sldMk cId="4276725717" sldId="289"/>
            <ac:picMk id="10" creationId="{48FE0121-A6E4-7087-E4AE-1EFBF9E59FB0}"/>
          </ac:picMkLst>
        </pc:picChg>
      </pc:sldChg>
      <pc:sldChg chg="modSp mod">
        <pc:chgData name="Jessica Sze" userId="d0516426-7314-41db-81c2-b7e15aa86492" providerId="ADAL" clId="{3494DEA1-3600-464C-8CC7-187B9E950565}" dt="2024-08-20T02:46:19.093" v="865" actId="20577"/>
        <pc:sldMkLst>
          <pc:docMk/>
          <pc:sldMk cId="604997357" sldId="290"/>
        </pc:sldMkLst>
        <pc:spChg chg="mod">
          <ac:chgData name="Jessica Sze" userId="d0516426-7314-41db-81c2-b7e15aa86492" providerId="ADAL" clId="{3494DEA1-3600-464C-8CC7-187B9E950565}" dt="2024-08-20T02:46:19.093" v="865" actId="20577"/>
          <ac:spMkLst>
            <pc:docMk/>
            <pc:sldMk cId="604997357" sldId="290"/>
            <ac:spMk id="4" creationId="{9C9FEA54-031F-905E-EBCD-2D1788CB3962}"/>
          </ac:spMkLst>
        </pc:spChg>
        <pc:spChg chg="mod">
          <ac:chgData name="Jessica Sze" userId="d0516426-7314-41db-81c2-b7e15aa86492" providerId="ADAL" clId="{3494DEA1-3600-464C-8CC7-187B9E950565}" dt="2024-08-20T02:42:39.300" v="750"/>
          <ac:spMkLst>
            <pc:docMk/>
            <pc:sldMk cId="604997357" sldId="290"/>
            <ac:spMk id="6" creationId="{B4A99709-4911-FA53-0217-531D23BEFCED}"/>
          </ac:spMkLst>
        </pc:spChg>
      </pc:sldChg>
    </pc:docChg>
  </pc:docChgLst>
  <pc:docChgLst>
    <pc:chgData name="Mandy Tang" userId="99f4bbec-f199-41a2-b1d8-ace84488ce48" providerId="ADAL" clId="{50334E8B-51A4-4C5B-8B37-B405040A7A7A}"/>
    <pc:docChg chg="undo custSel addSld delSld modSld sldOrd">
      <pc:chgData name="Mandy Tang" userId="99f4bbec-f199-41a2-b1d8-ace84488ce48" providerId="ADAL" clId="{50334E8B-51A4-4C5B-8B37-B405040A7A7A}" dt="2024-07-11T03:35:29.414" v="2609" actId="1076"/>
      <pc:docMkLst>
        <pc:docMk/>
      </pc:docMkLst>
      <pc:sldChg chg="delSp mod">
        <pc:chgData name="Mandy Tang" userId="99f4bbec-f199-41a2-b1d8-ace84488ce48" providerId="ADAL" clId="{50334E8B-51A4-4C5B-8B37-B405040A7A7A}" dt="2024-07-10T07:30:19.439" v="2253" actId="478"/>
        <pc:sldMkLst>
          <pc:docMk/>
          <pc:sldMk cId="2209107372" sldId="278"/>
        </pc:sldMkLst>
        <pc:spChg chg="del">
          <ac:chgData name="Mandy Tang" userId="99f4bbec-f199-41a2-b1d8-ace84488ce48" providerId="ADAL" clId="{50334E8B-51A4-4C5B-8B37-B405040A7A7A}" dt="2024-07-10T07:30:19.439" v="2253" actId="478"/>
          <ac:spMkLst>
            <pc:docMk/>
            <pc:sldMk cId="2209107372" sldId="278"/>
            <ac:spMk id="8" creationId="{57166E35-8D53-EFA7-43E0-B3823EBE1206}"/>
          </ac:spMkLst>
        </pc:spChg>
      </pc:sldChg>
      <pc:sldChg chg="delSp modSp mod modAnim">
        <pc:chgData name="Mandy Tang" userId="99f4bbec-f199-41a2-b1d8-ace84488ce48" providerId="ADAL" clId="{50334E8B-51A4-4C5B-8B37-B405040A7A7A}" dt="2024-07-10T01:03:36.559" v="74"/>
        <pc:sldMkLst>
          <pc:docMk/>
          <pc:sldMk cId="3429493747" sldId="279"/>
        </pc:sldMkLst>
        <pc:spChg chg="del">
          <ac:chgData name="Mandy Tang" userId="99f4bbec-f199-41a2-b1d8-ace84488ce48" providerId="ADAL" clId="{50334E8B-51A4-4C5B-8B37-B405040A7A7A}" dt="2024-07-09T08:24:11.999" v="0" actId="478"/>
          <ac:spMkLst>
            <pc:docMk/>
            <pc:sldMk cId="3429493747" sldId="279"/>
            <ac:spMk id="3" creationId="{E4BB6B0B-80CC-A0EF-5BBB-210691C228F8}"/>
          </ac:spMkLst>
        </pc:spChg>
        <pc:spChg chg="del">
          <ac:chgData name="Mandy Tang" userId="99f4bbec-f199-41a2-b1d8-ace84488ce48" providerId="ADAL" clId="{50334E8B-51A4-4C5B-8B37-B405040A7A7A}" dt="2024-07-09T08:24:42.057" v="4" actId="478"/>
          <ac:spMkLst>
            <pc:docMk/>
            <pc:sldMk cId="3429493747" sldId="279"/>
            <ac:spMk id="12" creationId="{A23C55B8-939D-8620-62E4-0E4CA9844C53}"/>
          </ac:spMkLst>
        </pc:spChg>
        <pc:spChg chg="del">
          <ac:chgData name="Mandy Tang" userId="99f4bbec-f199-41a2-b1d8-ace84488ce48" providerId="ADAL" clId="{50334E8B-51A4-4C5B-8B37-B405040A7A7A}" dt="2024-07-09T08:24:16.627" v="1" actId="478"/>
          <ac:spMkLst>
            <pc:docMk/>
            <pc:sldMk cId="3429493747" sldId="279"/>
            <ac:spMk id="14" creationId="{18D80FDC-24E0-E84C-632B-72989772D63C}"/>
          </ac:spMkLst>
        </pc:spChg>
        <pc:picChg chg="mod modCrop">
          <ac:chgData name="Mandy Tang" userId="99f4bbec-f199-41a2-b1d8-ace84488ce48" providerId="ADAL" clId="{50334E8B-51A4-4C5B-8B37-B405040A7A7A}" dt="2024-07-09T08:30:04.731" v="32" actId="1076"/>
          <ac:picMkLst>
            <pc:docMk/>
            <pc:sldMk cId="3429493747" sldId="279"/>
            <ac:picMk id="16" creationId="{747A2375-4D20-F168-9636-B5E77AC4E485}"/>
          </ac:picMkLst>
        </pc:picChg>
        <pc:cxnChg chg="del">
          <ac:chgData name="Mandy Tang" userId="99f4bbec-f199-41a2-b1d8-ace84488ce48" providerId="ADAL" clId="{50334E8B-51A4-4C5B-8B37-B405040A7A7A}" dt="2024-07-09T08:24:38.304" v="3" actId="478"/>
          <ac:cxnSpMkLst>
            <pc:docMk/>
            <pc:sldMk cId="3429493747" sldId="279"/>
            <ac:cxnSpMk id="8" creationId="{BCAC7F03-0728-B287-D737-AE7C5C8ED53D}"/>
          </ac:cxnSpMkLst>
        </pc:cxnChg>
        <pc:cxnChg chg="del">
          <ac:chgData name="Mandy Tang" userId="99f4bbec-f199-41a2-b1d8-ace84488ce48" providerId="ADAL" clId="{50334E8B-51A4-4C5B-8B37-B405040A7A7A}" dt="2024-07-09T08:24:17.881" v="2" actId="478"/>
          <ac:cxnSpMkLst>
            <pc:docMk/>
            <pc:sldMk cId="3429493747" sldId="279"/>
            <ac:cxnSpMk id="13" creationId="{44DED46A-362E-5CFE-CAB8-CC9ED300091E}"/>
          </ac:cxnSpMkLst>
        </pc:cxnChg>
      </pc:sldChg>
      <pc:sldChg chg="del">
        <pc:chgData name="Mandy Tang" userId="99f4bbec-f199-41a2-b1d8-ace84488ce48" providerId="ADAL" clId="{50334E8B-51A4-4C5B-8B37-B405040A7A7A}" dt="2024-07-10T07:24:12.873" v="2216" actId="47"/>
        <pc:sldMkLst>
          <pc:docMk/>
          <pc:sldMk cId="3448801283" sldId="280"/>
        </pc:sldMkLst>
      </pc:sldChg>
      <pc:sldChg chg="addSp delSp modSp new mod ord modAnim">
        <pc:chgData name="Mandy Tang" userId="99f4bbec-f199-41a2-b1d8-ace84488ce48" providerId="ADAL" clId="{50334E8B-51A4-4C5B-8B37-B405040A7A7A}" dt="2024-07-11T03:27:14.453" v="2516" actId="14100"/>
        <pc:sldMkLst>
          <pc:docMk/>
          <pc:sldMk cId="2363473000" sldId="281"/>
        </pc:sldMkLst>
        <pc:spChg chg="del">
          <ac:chgData name="Mandy Tang" userId="99f4bbec-f199-41a2-b1d8-ace84488ce48" providerId="ADAL" clId="{50334E8B-51A4-4C5B-8B37-B405040A7A7A}" dt="2024-07-09T08:33:05.641" v="36" actId="478"/>
          <ac:spMkLst>
            <pc:docMk/>
            <pc:sldMk cId="2363473000" sldId="281"/>
            <ac:spMk id="2" creationId="{705C8E07-8512-AC19-77E0-1ACD159753A3}"/>
          </ac:spMkLst>
        </pc:spChg>
        <pc:spChg chg="del">
          <ac:chgData name="Mandy Tang" userId="99f4bbec-f199-41a2-b1d8-ace84488ce48" providerId="ADAL" clId="{50334E8B-51A4-4C5B-8B37-B405040A7A7A}" dt="2024-07-09T08:33:06.690" v="37" actId="478"/>
          <ac:spMkLst>
            <pc:docMk/>
            <pc:sldMk cId="2363473000" sldId="281"/>
            <ac:spMk id="3" creationId="{6EB3AC2F-F120-2CA4-CC5F-8E06BECE0356}"/>
          </ac:spMkLst>
        </pc:spChg>
        <pc:spChg chg="add mod">
          <ac:chgData name="Mandy Tang" userId="99f4bbec-f199-41a2-b1d8-ace84488ce48" providerId="ADAL" clId="{50334E8B-51A4-4C5B-8B37-B405040A7A7A}" dt="2024-07-09T08:33:12.354" v="38"/>
          <ac:spMkLst>
            <pc:docMk/>
            <pc:sldMk cId="2363473000" sldId="281"/>
            <ac:spMk id="4" creationId="{9C9FEA54-031F-905E-EBCD-2D1788CB3962}"/>
          </ac:spMkLst>
        </pc:spChg>
        <pc:spChg chg="add mod">
          <ac:chgData name="Mandy Tang" userId="99f4bbec-f199-41a2-b1d8-ace84488ce48" providerId="ADAL" clId="{50334E8B-51A4-4C5B-8B37-B405040A7A7A}" dt="2024-07-11T03:26:58.791" v="2513" actId="1076"/>
          <ac:spMkLst>
            <pc:docMk/>
            <pc:sldMk cId="2363473000" sldId="281"/>
            <ac:spMk id="11" creationId="{9A98CDAE-408F-2909-8972-95509A2CC241}"/>
          </ac:spMkLst>
        </pc:spChg>
        <pc:spChg chg="add mod">
          <ac:chgData name="Mandy Tang" userId="99f4bbec-f199-41a2-b1d8-ace84488ce48" providerId="ADAL" clId="{50334E8B-51A4-4C5B-8B37-B405040A7A7A}" dt="2024-07-11T03:27:08.880" v="2515" actId="1076"/>
          <ac:spMkLst>
            <pc:docMk/>
            <pc:sldMk cId="2363473000" sldId="281"/>
            <ac:spMk id="12" creationId="{96A76FB9-04F0-E725-4E25-5E0B3108F1FC}"/>
          </ac:spMkLst>
        </pc:spChg>
        <pc:picChg chg="add mod ord">
          <ac:chgData name="Mandy Tang" userId="99f4bbec-f199-41a2-b1d8-ace84488ce48" providerId="ADAL" clId="{50334E8B-51A4-4C5B-8B37-B405040A7A7A}" dt="2024-07-11T03:26:49.519" v="2509" actId="167"/>
          <ac:picMkLst>
            <pc:docMk/>
            <pc:sldMk cId="2363473000" sldId="281"/>
            <ac:picMk id="2" creationId="{9ED2F5E7-1501-4E82-A616-C95E2532F090}"/>
          </ac:picMkLst>
        </pc:picChg>
        <pc:picChg chg="add del mod">
          <ac:chgData name="Mandy Tang" userId="99f4bbec-f199-41a2-b1d8-ace84488ce48" providerId="ADAL" clId="{50334E8B-51A4-4C5B-8B37-B405040A7A7A}" dt="2024-07-10T01:30:42.611" v="176" actId="478"/>
          <ac:picMkLst>
            <pc:docMk/>
            <pc:sldMk cId="2363473000" sldId="281"/>
            <ac:picMk id="3" creationId="{A02A7AFA-4288-F88A-C211-DE4969A29C99}"/>
          </ac:picMkLst>
        </pc:picChg>
        <pc:picChg chg="add del mod modCrop">
          <ac:chgData name="Mandy Tang" userId="99f4bbec-f199-41a2-b1d8-ace84488ce48" providerId="ADAL" clId="{50334E8B-51A4-4C5B-8B37-B405040A7A7A}" dt="2024-07-10T01:41:13.459" v="265" actId="478"/>
          <ac:picMkLst>
            <pc:docMk/>
            <pc:sldMk cId="2363473000" sldId="281"/>
            <ac:picMk id="6" creationId="{E87B6204-3D86-E316-869C-0A44FA9F209C}"/>
          </ac:picMkLst>
        </pc:picChg>
        <pc:picChg chg="add mod ord">
          <ac:chgData name="Mandy Tang" userId="99f4bbec-f199-41a2-b1d8-ace84488ce48" providerId="ADAL" clId="{50334E8B-51A4-4C5B-8B37-B405040A7A7A}" dt="2024-07-11T03:27:03.869" v="2514" actId="14100"/>
          <ac:picMkLst>
            <pc:docMk/>
            <pc:sldMk cId="2363473000" sldId="281"/>
            <ac:picMk id="8" creationId="{0497744F-83DF-C060-4662-EE8BF6B5D981}"/>
          </ac:picMkLst>
        </pc:picChg>
        <pc:picChg chg="add mod">
          <ac:chgData name="Mandy Tang" userId="99f4bbec-f199-41a2-b1d8-ace84488ce48" providerId="ADAL" clId="{50334E8B-51A4-4C5B-8B37-B405040A7A7A}" dt="2024-07-11T03:27:14.453" v="2516" actId="14100"/>
          <ac:picMkLst>
            <pc:docMk/>
            <pc:sldMk cId="2363473000" sldId="281"/>
            <ac:picMk id="10" creationId="{C28D4689-EBD0-1AF6-DD27-A1C34B61A0D1}"/>
          </ac:picMkLst>
        </pc:picChg>
      </pc:sldChg>
      <pc:sldChg chg="addSp delSp modSp add mod delAnim modAnim">
        <pc:chgData name="Mandy Tang" userId="99f4bbec-f199-41a2-b1d8-ace84488ce48" providerId="ADAL" clId="{50334E8B-51A4-4C5B-8B37-B405040A7A7A}" dt="2024-07-11T03:28:18.090" v="2524" actId="255"/>
        <pc:sldMkLst>
          <pc:docMk/>
          <pc:sldMk cId="3201395862" sldId="282"/>
        </pc:sldMkLst>
        <pc:spChg chg="add mod">
          <ac:chgData name="Mandy Tang" userId="99f4bbec-f199-41a2-b1d8-ace84488ce48" providerId="ADAL" clId="{50334E8B-51A4-4C5B-8B37-B405040A7A7A}" dt="2024-07-10T07:28:18.058" v="2230" actId="14100"/>
          <ac:spMkLst>
            <pc:docMk/>
            <pc:sldMk cId="3201395862" sldId="282"/>
            <ac:spMk id="2" creationId="{0DC7D7E6-FE8E-2CBE-799A-398369138EA9}"/>
          </ac:spMkLst>
        </pc:spChg>
        <pc:spChg chg="mod">
          <ac:chgData name="Mandy Tang" userId="99f4bbec-f199-41a2-b1d8-ace84488ce48" providerId="ADAL" clId="{50334E8B-51A4-4C5B-8B37-B405040A7A7A}" dt="2024-07-09T08:33:18.852" v="41" actId="20577"/>
          <ac:spMkLst>
            <pc:docMk/>
            <pc:sldMk cId="3201395862" sldId="282"/>
            <ac:spMk id="4" creationId="{9C9FEA54-031F-905E-EBCD-2D1788CB3962}"/>
          </ac:spMkLst>
        </pc:spChg>
        <pc:spChg chg="add del mod">
          <ac:chgData name="Mandy Tang" userId="99f4bbec-f199-41a2-b1d8-ace84488ce48" providerId="ADAL" clId="{50334E8B-51A4-4C5B-8B37-B405040A7A7A}" dt="2024-07-10T03:00:49.942" v="560" actId="478"/>
          <ac:spMkLst>
            <pc:docMk/>
            <pc:sldMk cId="3201395862" sldId="282"/>
            <ac:spMk id="6" creationId="{9356C3AE-34B7-07A3-EB17-E993756BC25D}"/>
          </ac:spMkLst>
        </pc:spChg>
        <pc:spChg chg="add mod">
          <ac:chgData name="Mandy Tang" userId="99f4bbec-f199-41a2-b1d8-ace84488ce48" providerId="ADAL" clId="{50334E8B-51A4-4C5B-8B37-B405040A7A7A}" dt="2024-07-10T03:14:40.746" v="635" actId="14100"/>
          <ac:spMkLst>
            <pc:docMk/>
            <pc:sldMk cId="3201395862" sldId="282"/>
            <ac:spMk id="12" creationId="{C0891C99-1FFA-CCB1-DBA9-ACCB92D892AD}"/>
          </ac:spMkLst>
        </pc:spChg>
        <pc:spChg chg="add del mod">
          <ac:chgData name="Mandy Tang" userId="99f4bbec-f199-41a2-b1d8-ace84488ce48" providerId="ADAL" clId="{50334E8B-51A4-4C5B-8B37-B405040A7A7A}" dt="2024-07-10T03:15:13.717" v="637" actId="478"/>
          <ac:spMkLst>
            <pc:docMk/>
            <pc:sldMk cId="3201395862" sldId="282"/>
            <ac:spMk id="13" creationId="{DAE94AB1-254E-811B-2440-B1ABDF049212}"/>
          </ac:spMkLst>
        </pc:spChg>
        <pc:spChg chg="add mod">
          <ac:chgData name="Mandy Tang" userId="99f4bbec-f199-41a2-b1d8-ace84488ce48" providerId="ADAL" clId="{50334E8B-51A4-4C5B-8B37-B405040A7A7A}" dt="2024-07-10T03:15:44.347" v="652" actId="207"/>
          <ac:spMkLst>
            <pc:docMk/>
            <pc:sldMk cId="3201395862" sldId="282"/>
            <ac:spMk id="16" creationId="{F435E75F-18E5-610A-544F-E20438B9B938}"/>
          </ac:spMkLst>
        </pc:spChg>
        <pc:spChg chg="add mod">
          <ac:chgData name="Mandy Tang" userId="99f4bbec-f199-41a2-b1d8-ace84488ce48" providerId="ADAL" clId="{50334E8B-51A4-4C5B-8B37-B405040A7A7A}" dt="2024-07-11T03:28:18.090" v="2524" actId="255"/>
          <ac:spMkLst>
            <pc:docMk/>
            <pc:sldMk cId="3201395862" sldId="282"/>
            <ac:spMk id="23" creationId="{2E885E3B-3860-E464-0643-6488D5BB3132}"/>
          </ac:spMkLst>
        </pc:spChg>
        <pc:picChg chg="add mod ord">
          <ac:chgData name="Mandy Tang" userId="99f4bbec-f199-41a2-b1d8-ace84488ce48" providerId="ADAL" clId="{50334E8B-51A4-4C5B-8B37-B405040A7A7A}" dt="2024-07-11T03:28:01.685" v="2519" actId="167"/>
          <ac:picMkLst>
            <pc:docMk/>
            <pc:sldMk cId="3201395862" sldId="282"/>
            <ac:picMk id="3" creationId="{CC67AFD8-790B-AEF9-DE16-1953127B1AF9}"/>
          </ac:picMkLst>
        </pc:picChg>
        <pc:picChg chg="add del mod modCrop">
          <ac:chgData name="Mandy Tang" userId="99f4bbec-f199-41a2-b1d8-ace84488ce48" providerId="ADAL" clId="{50334E8B-51A4-4C5B-8B37-B405040A7A7A}" dt="2024-07-10T03:00:49.324" v="559" actId="478"/>
          <ac:picMkLst>
            <pc:docMk/>
            <pc:sldMk cId="3201395862" sldId="282"/>
            <ac:picMk id="5" creationId="{C51B709E-718D-E904-52B1-5BF3BBE45A98}"/>
          </ac:picMkLst>
        </pc:picChg>
        <pc:picChg chg="add del">
          <ac:chgData name="Mandy Tang" userId="99f4bbec-f199-41a2-b1d8-ace84488ce48" providerId="ADAL" clId="{50334E8B-51A4-4C5B-8B37-B405040A7A7A}" dt="2024-07-10T02:58:15.284" v="558" actId="478"/>
          <ac:picMkLst>
            <pc:docMk/>
            <pc:sldMk cId="3201395862" sldId="282"/>
            <ac:picMk id="7" creationId="{50652AE5-63A2-DA98-974A-BB8E503F6C0D}"/>
          </ac:picMkLst>
        </pc:picChg>
        <pc:picChg chg="add del mod">
          <ac:chgData name="Mandy Tang" userId="99f4bbec-f199-41a2-b1d8-ace84488ce48" providerId="ADAL" clId="{50334E8B-51A4-4C5B-8B37-B405040A7A7A}" dt="2024-07-10T03:06:39.942" v="569" actId="478"/>
          <ac:picMkLst>
            <pc:docMk/>
            <pc:sldMk cId="3201395862" sldId="282"/>
            <ac:picMk id="9" creationId="{72D52342-7274-10EF-4F4C-782783A73A84}"/>
          </ac:picMkLst>
        </pc:picChg>
        <pc:picChg chg="add del mod">
          <ac:chgData name="Mandy Tang" userId="99f4bbec-f199-41a2-b1d8-ace84488ce48" providerId="ADAL" clId="{50334E8B-51A4-4C5B-8B37-B405040A7A7A}" dt="2024-07-10T03:06:54.592" v="575" actId="478"/>
          <ac:picMkLst>
            <pc:docMk/>
            <pc:sldMk cId="3201395862" sldId="282"/>
            <ac:picMk id="11" creationId="{42C73BD6-C454-598C-8886-DC8DDE4C0280}"/>
          </ac:picMkLst>
        </pc:picChg>
        <pc:picChg chg="add mod modCrop">
          <ac:chgData name="Mandy Tang" userId="99f4bbec-f199-41a2-b1d8-ace84488ce48" providerId="ADAL" clId="{50334E8B-51A4-4C5B-8B37-B405040A7A7A}" dt="2024-07-10T03:15:47.813" v="653" actId="1076"/>
          <ac:picMkLst>
            <pc:docMk/>
            <pc:sldMk cId="3201395862" sldId="282"/>
            <ac:picMk id="15" creationId="{87734A35-3EBA-3917-1675-2748B8A17DFB}"/>
          </ac:picMkLst>
        </pc:picChg>
        <pc:picChg chg="add del mod modCrop">
          <ac:chgData name="Mandy Tang" userId="99f4bbec-f199-41a2-b1d8-ace84488ce48" providerId="ADAL" clId="{50334E8B-51A4-4C5B-8B37-B405040A7A7A}" dt="2024-07-10T03:21:05.677" v="674" actId="478"/>
          <ac:picMkLst>
            <pc:docMk/>
            <pc:sldMk cId="3201395862" sldId="282"/>
            <ac:picMk id="18" creationId="{26DED259-1D05-073E-C515-A0A4A08C6ACE}"/>
          </ac:picMkLst>
        </pc:picChg>
        <pc:picChg chg="add del mod modCrop">
          <ac:chgData name="Mandy Tang" userId="99f4bbec-f199-41a2-b1d8-ace84488ce48" providerId="ADAL" clId="{50334E8B-51A4-4C5B-8B37-B405040A7A7A}" dt="2024-07-10T03:51:43.151" v="920" actId="478"/>
          <ac:picMkLst>
            <pc:docMk/>
            <pc:sldMk cId="3201395862" sldId="282"/>
            <ac:picMk id="20" creationId="{91D27E33-B901-5E0F-708B-C8C2EA7E58A4}"/>
          </ac:picMkLst>
        </pc:picChg>
        <pc:picChg chg="add mod">
          <ac:chgData name="Mandy Tang" userId="99f4bbec-f199-41a2-b1d8-ace84488ce48" providerId="ADAL" clId="{50334E8B-51A4-4C5B-8B37-B405040A7A7A}" dt="2024-07-11T03:28:05.022" v="2520" actId="1076"/>
          <ac:picMkLst>
            <pc:docMk/>
            <pc:sldMk cId="3201395862" sldId="282"/>
            <ac:picMk id="22" creationId="{5F7A204C-CB5C-97A3-669C-2291537F1BAF}"/>
          </ac:picMkLst>
        </pc:picChg>
        <pc:picChg chg="add mod">
          <ac:chgData name="Mandy Tang" userId="99f4bbec-f199-41a2-b1d8-ace84488ce48" providerId="ADAL" clId="{50334E8B-51A4-4C5B-8B37-B405040A7A7A}" dt="2024-07-10T06:08:14.303" v="1620" actId="14861"/>
          <ac:picMkLst>
            <pc:docMk/>
            <pc:sldMk cId="3201395862" sldId="282"/>
            <ac:picMk id="25" creationId="{D6B67111-F275-66A0-5F7D-D6F499FDB11F}"/>
          </ac:picMkLst>
        </pc:picChg>
      </pc:sldChg>
      <pc:sldChg chg="addSp delSp modSp add mod delAnim modAnim">
        <pc:chgData name="Mandy Tang" userId="99f4bbec-f199-41a2-b1d8-ace84488ce48" providerId="ADAL" clId="{50334E8B-51A4-4C5B-8B37-B405040A7A7A}" dt="2024-07-11T03:29:20.424" v="2530" actId="1076"/>
        <pc:sldMkLst>
          <pc:docMk/>
          <pc:sldMk cId="2191437214" sldId="283"/>
        </pc:sldMkLst>
        <pc:spChg chg="add mod">
          <ac:chgData name="Mandy Tang" userId="99f4bbec-f199-41a2-b1d8-ace84488ce48" providerId="ADAL" clId="{50334E8B-51A4-4C5B-8B37-B405040A7A7A}" dt="2024-07-10T07:28:39.692" v="2237" actId="14100"/>
          <ac:spMkLst>
            <pc:docMk/>
            <pc:sldMk cId="2191437214" sldId="283"/>
            <ac:spMk id="2" creationId="{EE52F773-59EF-4036-162B-7B08B9945F55}"/>
          </ac:spMkLst>
        </pc:spChg>
        <pc:spChg chg="add mod">
          <ac:chgData name="Mandy Tang" userId="99f4bbec-f199-41a2-b1d8-ace84488ce48" providerId="ADAL" clId="{50334E8B-51A4-4C5B-8B37-B405040A7A7A}" dt="2024-07-10T03:39:28.120" v="834" actId="1036"/>
          <ac:spMkLst>
            <pc:docMk/>
            <pc:sldMk cId="2191437214" sldId="283"/>
            <ac:spMk id="3" creationId="{F462C39B-CA10-CD65-FFA3-AF79CA387E8D}"/>
          </ac:spMkLst>
        </pc:spChg>
        <pc:spChg chg="mod">
          <ac:chgData name="Mandy Tang" userId="99f4bbec-f199-41a2-b1d8-ace84488ce48" providerId="ADAL" clId="{50334E8B-51A4-4C5B-8B37-B405040A7A7A}" dt="2024-07-09T08:33:26.446" v="44" actId="20577"/>
          <ac:spMkLst>
            <pc:docMk/>
            <pc:sldMk cId="2191437214" sldId="283"/>
            <ac:spMk id="4" creationId="{9C9FEA54-031F-905E-EBCD-2D1788CB3962}"/>
          </ac:spMkLst>
        </pc:spChg>
        <pc:spChg chg="add mod">
          <ac:chgData name="Mandy Tang" userId="99f4bbec-f199-41a2-b1d8-ace84488ce48" providerId="ADAL" clId="{50334E8B-51A4-4C5B-8B37-B405040A7A7A}" dt="2024-07-10T03:39:28.120" v="834" actId="1036"/>
          <ac:spMkLst>
            <pc:docMk/>
            <pc:sldMk cId="2191437214" sldId="283"/>
            <ac:spMk id="5" creationId="{6A45974D-F27B-24B1-09FB-FAE3A91C4E52}"/>
          </ac:spMkLst>
        </pc:spChg>
        <pc:spChg chg="add mod">
          <ac:chgData name="Mandy Tang" userId="99f4bbec-f199-41a2-b1d8-ace84488ce48" providerId="ADAL" clId="{50334E8B-51A4-4C5B-8B37-B405040A7A7A}" dt="2024-07-10T03:39:28.120" v="834" actId="1036"/>
          <ac:spMkLst>
            <pc:docMk/>
            <pc:sldMk cId="2191437214" sldId="283"/>
            <ac:spMk id="6" creationId="{9799B8CC-16BA-EB74-8E51-0634D4015654}"/>
          </ac:spMkLst>
        </pc:spChg>
        <pc:spChg chg="add mod">
          <ac:chgData name="Mandy Tang" userId="99f4bbec-f199-41a2-b1d8-ace84488ce48" providerId="ADAL" clId="{50334E8B-51A4-4C5B-8B37-B405040A7A7A}" dt="2024-07-10T03:39:28.120" v="834" actId="1036"/>
          <ac:spMkLst>
            <pc:docMk/>
            <pc:sldMk cId="2191437214" sldId="283"/>
            <ac:spMk id="7" creationId="{7C20EE84-E50B-1343-CB83-198D5A3323B2}"/>
          </ac:spMkLst>
        </pc:spChg>
        <pc:spChg chg="add mod">
          <ac:chgData name="Mandy Tang" userId="99f4bbec-f199-41a2-b1d8-ace84488ce48" providerId="ADAL" clId="{50334E8B-51A4-4C5B-8B37-B405040A7A7A}" dt="2024-07-10T03:45:45.810" v="884" actId="113"/>
          <ac:spMkLst>
            <pc:docMk/>
            <pc:sldMk cId="2191437214" sldId="283"/>
            <ac:spMk id="10" creationId="{2781F5E5-07A7-B995-BBFB-B1CDA603C701}"/>
          </ac:spMkLst>
        </pc:spChg>
        <pc:spChg chg="add mod">
          <ac:chgData name="Mandy Tang" userId="99f4bbec-f199-41a2-b1d8-ace84488ce48" providerId="ADAL" clId="{50334E8B-51A4-4C5B-8B37-B405040A7A7A}" dt="2024-07-10T03:45:53.799" v="885" actId="207"/>
          <ac:spMkLst>
            <pc:docMk/>
            <pc:sldMk cId="2191437214" sldId="283"/>
            <ac:spMk id="13" creationId="{E0E0BEED-FA35-8BA7-2BA2-D5D73EE28506}"/>
          </ac:spMkLst>
        </pc:spChg>
        <pc:spChg chg="add mod">
          <ac:chgData name="Mandy Tang" userId="99f4bbec-f199-41a2-b1d8-ace84488ce48" providerId="ADAL" clId="{50334E8B-51A4-4C5B-8B37-B405040A7A7A}" dt="2024-07-10T03:49:03.235" v="919" actId="20577"/>
          <ac:spMkLst>
            <pc:docMk/>
            <pc:sldMk cId="2191437214" sldId="283"/>
            <ac:spMk id="16" creationId="{DBA0FCA4-B8FC-0C61-98D8-0180369D8EE1}"/>
          </ac:spMkLst>
        </pc:spChg>
        <pc:spChg chg="add mod">
          <ac:chgData name="Mandy Tang" userId="99f4bbec-f199-41a2-b1d8-ace84488ce48" providerId="ADAL" clId="{50334E8B-51A4-4C5B-8B37-B405040A7A7A}" dt="2024-07-10T03:58:12.440" v="965" actId="1076"/>
          <ac:spMkLst>
            <pc:docMk/>
            <pc:sldMk cId="2191437214" sldId="283"/>
            <ac:spMk id="19" creationId="{F9E31C54-3457-5827-3418-9BB9BCBD8FB5}"/>
          </ac:spMkLst>
        </pc:spChg>
        <pc:spChg chg="add mod">
          <ac:chgData name="Mandy Tang" userId="99f4bbec-f199-41a2-b1d8-ace84488ce48" providerId="ADAL" clId="{50334E8B-51A4-4C5B-8B37-B405040A7A7A}" dt="2024-07-11T03:29:14.512" v="2529" actId="255"/>
          <ac:spMkLst>
            <pc:docMk/>
            <pc:sldMk cId="2191437214" sldId="283"/>
            <ac:spMk id="22" creationId="{141AA1B7-2F1E-DC0A-8B17-0143626D8061}"/>
          </ac:spMkLst>
        </pc:spChg>
        <pc:spChg chg="add del mod">
          <ac:chgData name="Mandy Tang" userId="99f4bbec-f199-41a2-b1d8-ace84488ce48" providerId="ADAL" clId="{50334E8B-51A4-4C5B-8B37-B405040A7A7A}" dt="2024-07-10T07:28:28.691" v="2232" actId="478"/>
          <ac:spMkLst>
            <pc:docMk/>
            <pc:sldMk cId="2191437214" sldId="283"/>
            <ac:spMk id="23" creationId="{66E34779-9551-4B9B-CDC8-E7B64D7BCE36}"/>
          </ac:spMkLst>
        </pc:spChg>
        <pc:picChg chg="add mod ord">
          <ac:chgData name="Mandy Tang" userId="99f4bbec-f199-41a2-b1d8-ace84488ce48" providerId="ADAL" clId="{50334E8B-51A4-4C5B-8B37-B405040A7A7A}" dt="2024-07-11T03:29:01.453" v="2526" actId="167"/>
          <ac:picMkLst>
            <pc:docMk/>
            <pc:sldMk cId="2191437214" sldId="283"/>
            <ac:picMk id="8" creationId="{2B209BE2-A0BD-A21F-B2F4-96152E350569}"/>
          </ac:picMkLst>
        </pc:picChg>
        <pc:picChg chg="add mod modCrop">
          <ac:chgData name="Mandy Tang" userId="99f4bbec-f199-41a2-b1d8-ace84488ce48" providerId="ADAL" clId="{50334E8B-51A4-4C5B-8B37-B405040A7A7A}" dt="2024-07-10T04:05:04.914" v="1033" actId="1076"/>
          <ac:picMkLst>
            <pc:docMk/>
            <pc:sldMk cId="2191437214" sldId="283"/>
            <ac:picMk id="9" creationId="{3E2BFE9C-9B1A-4497-6D96-E2D5887F75C6}"/>
          </ac:picMkLst>
        </pc:picChg>
        <pc:picChg chg="add mod modCrop">
          <ac:chgData name="Mandy Tang" userId="99f4bbec-f199-41a2-b1d8-ace84488ce48" providerId="ADAL" clId="{50334E8B-51A4-4C5B-8B37-B405040A7A7A}" dt="2024-07-10T04:05:09.229" v="1035" actId="1076"/>
          <ac:picMkLst>
            <pc:docMk/>
            <pc:sldMk cId="2191437214" sldId="283"/>
            <ac:picMk id="12" creationId="{FFAEF746-6C83-BC74-592B-88002BD4BB62}"/>
          </ac:picMkLst>
        </pc:picChg>
        <pc:picChg chg="add mod modCrop">
          <ac:chgData name="Mandy Tang" userId="99f4bbec-f199-41a2-b1d8-ace84488ce48" providerId="ADAL" clId="{50334E8B-51A4-4C5B-8B37-B405040A7A7A}" dt="2024-07-10T04:04:58.540" v="1031" actId="1076"/>
          <ac:picMkLst>
            <pc:docMk/>
            <pc:sldMk cId="2191437214" sldId="283"/>
            <ac:picMk id="15" creationId="{34A691A4-613D-FBD6-327D-4A90295FBD34}"/>
          </ac:picMkLst>
        </pc:picChg>
        <pc:picChg chg="add mod modCrop">
          <ac:chgData name="Mandy Tang" userId="99f4bbec-f199-41a2-b1d8-ace84488ce48" providerId="ADAL" clId="{50334E8B-51A4-4C5B-8B37-B405040A7A7A}" dt="2024-07-10T03:57:33.633" v="949" actId="1440"/>
          <ac:picMkLst>
            <pc:docMk/>
            <pc:sldMk cId="2191437214" sldId="283"/>
            <ac:picMk id="18" creationId="{556FE5C1-DBE7-D46C-032B-506E1920D853}"/>
          </ac:picMkLst>
        </pc:picChg>
        <pc:picChg chg="add mod modCrop">
          <ac:chgData name="Mandy Tang" userId="99f4bbec-f199-41a2-b1d8-ace84488ce48" providerId="ADAL" clId="{50334E8B-51A4-4C5B-8B37-B405040A7A7A}" dt="2024-07-11T03:29:20.424" v="2530" actId="1076"/>
          <ac:picMkLst>
            <pc:docMk/>
            <pc:sldMk cId="2191437214" sldId="283"/>
            <ac:picMk id="21" creationId="{9ACE479C-1EF5-F5FF-38B8-51A7D4976811}"/>
          </ac:picMkLst>
        </pc:picChg>
      </pc:sldChg>
      <pc:sldChg chg="addSp delSp modSp add mod modAnim">
        <pc:chgData name="Mandy Tang" userId="99f4bbec-f199-41a2-b1d8-ace84488ce48" providerId="ADAL" clId="{50334E8B-51A4-4C5B-8B37-B405040A7A7A}" dt="2024-07-11T03:30:44.837" v="2538" actId="255"/>
        <pc:sldMkLst>
          <pc:docMk/>
          <pc:sldMk cId="2274535232" sldId="284"/>
        </pc:sldMkLst>
        <pc:spChg chg="add mod">
          <ac:chgData name="Mandy Tang" userId="99f4bbec-f199-41a2-b1d8-ace84488ce48" providerId="ADAL" clId="{50334E8B-51A4-4C5B-8B37-B405040A7A7A}" dt="2024-07-10T07:28:48.637" v="2242" actId="14100"/>
          <ac:spMkLst>
            <pc:docMk/>
            <pc:sldMk cId="2274535232" sldId="284"/>
            <ac:spMk id="2" creationId="{E3C5EDE8-6B1E-45D3-4011-B67C6D058A90}"/>
          </ac:spMkLst>
        </pc:spChg>
        <pc:spChg chg="add mod">
          <ac:chgData name="Mandy Tang" userId="99f4bbec-f199-41a2-b1d8-ace84488ce48" providerId="ADAL" clId="{50334E8B-51A4-4C5B-8B37-B405040A7A7A}" dt="2024-07-10T04:18:58.143" v="1188" actId="1076"/>
          <ac:spMkLst>
            <pc:docMk/>
            <pc:sldMk cId="2274535232" sldId="284"/>
            <ac:spMk id="3" creationId="{F6868B7F-A77A-3B31-9AFB-41C6E67D5633}"/>
          </ac:spMkLst>
        </pc:spChg>
        <pc:spChg chg="mod">
          <ac:chgData name="Mandy Tang" userId="99f4bbec-f199-41a2-b1d8-ace84488ce48" providerId="ADAL" clId="{50334E8B-51A4-4C5B-8B37-B405040A7A7A}" dt="2024-07-09T08:33:36.346" v="47" actId="20577"/>
          <ac:spMkLst>
            <pc:docMk/>
            <pc:sldMk cId="2274535232" sldId="284"/>
            <ac:spMk id="4" creationId="{9C9FEA54-031F-905E-EBCD-2D1788CB3962}"/>
          </ac:spMkLst>
        </pc:spChg>
        <pc:spChg chg="add mod">
          <ac:chgData name="Mandy Tang" userId="99f4bbec-f199-41a2-b1d8-ace84488ce48" providerId="ADAL" clId="{50334E8B-51A4-4C5B-8B37-B405040A7A7A}" dt="2024-07-10T04:18:51.812" v="1187" actId="1076"/>
          <ac:spMkLst>
            <pc:docMk/>
            <pc:sldMk cId="2274535232" sldId="284"/>
            <ac:spMk id="5" creationId="{1DCA0E04-1D40-3BF6-B755-4DBE360E7BDB}"/>
          </ac:spMkLst>
        </pc:spChg>
        <pc:spChg chg="add mod">
          <ac:chgData name="Mandy Tang" userId="99f4bbec-f199-41a2-b1d8-ace84488ce48" providerId="ADAL" clId="{50334E8B-51A4-4C5B-8B37-B405040A7A7A}" dt="2024-07-10T04:19:02.581" v="1189" actId="1076"/>
          <ac:spMkLst>
            <pc:docMk/>
            <pc:sldMk cId="2274535232" sldId="284"/>
            <ac:spMk id="6" creationId="{6F5C1829-5041-B0B9-8BD2-2CCA2239976C}"/>
          </ac:spMkLst>
        </pc:spChg>
        <pc:spChg chg="add mod">
          <ac:chgData name="Mandy Tang" userId="99f4bbec-f199-41a2-b1d8-ace84488ce48" providerId="ADAL" clId="{50334E8B-51A4-4C5B-8B37-B405040A7A7A}" dt="2024-07-10T04:31:11.158" v="1352" actId="1076"/>
          <ac:spMkLst>
            <pc:docMk/>
            <pc:sldMk cId="2274535232" sldId="284"/>
            <ac:spMk id="17" creationId="{68E5CABF-9FA3-6DA9-D5C2-00B9625D2C95}"/>
          </ac:spMkLst>
        </pc:spChg>
        <pc:spChg chg="add mod">
          <ac:chgData name="Mandy Tang" userId="99f4bbec-f199-41a2-b1d8-ace84488ce48" providerId="ADAL" clId="{50334E8B-51A4-4C5B-8B37-B405040A7A7A}" dt="2024-07-11T03:30:44.837" v="2538" actId="255"/>
          <ac:spMkLst>
            <pc:docMk/>
            <pc:sldMk cId="2274535232" sldId="284"/>
            <ac:spMk id="20" creationId="{2288523C-BB5B-207A-437F-EB2112E52B2A}"/>
          </ac:spMkLst>
        </pc:spChg>
        <pc:picChg chg="add mod ord">
          <ac:chgData name="Mandy Tang" userId="99f4bbec-f199-41a2-b1d8-ace84488ce48" providerId="ADAL" clId="{50334E8B-51A4-4C5B-8B37-B405040A7A7A}" dt="2024-07-11T03:30:11.683" v="2532" actId="167"/>
          <ac:picMkLst>
            <pc:docMk/>
            <pc:sldMk cId="2274535232" sldId="284"/>
            <ac:picMk id="7" creationId="{ACC9A537-0109-AE82-48F6-4A39309FC13A}"/>
          </ac:picMkLst>
        </pc:picChg>
        <pc:picChg chg="add mod">
          <ac:chgData name="Mandy Tang" userId="99f4bbec-f199-41a2-b1d8-ace84488ce48" providerId="ADAL" clId="{50334E8B-51A4-4C5B-8B37-B405040A7A7A}" dt="2024-07-10T04:31:02.014" v="1349" actId="14100"/>
          <ac:picMkLst>
            <pc:docMk/>
            <pc:sldMk cId="2274535232" sldId="284"/>
            <ac:picMk id="8" creationId="{0CA1A19E-B940-16D5-78CD-A3A1B6C86EEB}"/>
          </ac:picMkLst>
        </pc:picChg>
        <pc:picChg chg="add del mod">
          <ac:chgData name="Mandy Tang" userId="99f4bbec-f199-41a2-b1d8-ace84488ce48" providerId="ADAL" clId="{50334E8B-51A4-4C5B-8B37-B405040A7A7A}" dt="2024-07-10T04:22:00.466" v="1206" actId="478"/>
          <ac:picMkLst>
            <pc:docMk/>
            <pc:sldMk cId="2274535232" sldId="284"/>
            <ac:picMk id="10" creationId="{4FA40BE0-6198-6300-3AD8-CC409A7DDC6D}"/>
          </ac:picMkLst>
        </pc:picChg>
        <pc:picChg chg="add mod modCrop">
          <ac:chgData name="Mandy Tang" userId="99f4bbec-f199-41a2-b1d8-ace84488ce48" providerId="ADAL" clId="{50334E8B-51A4-4C5B-8B37-B405040A7A7A}" dt="2024-07-10T04:30:55.558" v="1347" actId="14100"/>
          <ac:picMkLst>
            <pc:docMk/>
            <pc:sldMk cId="2274535232" sldId="284"/>
            <ac:picMk id="12" creationId="{3A2E343F-674B-6F4A-12C6-F8898EB79F06}"/>
          </ac:picMkLst>
        </pc:picChg>
        <pc:picChg chg="add mod">
          <ac:chgData name="Mandy Tang" userId="99f4bbec-f199-41a2-b1d8-ace84488ce48" providerId="ADAL" clId="{50334E8B-51A4-4C5B-8B37-B405040A7A7A}" dt="2024-07-10T04:30:58.258" v="1348" actId="14100"/>
          <ac:picMkLst>
            <pc:docMk/>
            <pc:sldMk cId="2274535232" sldId="284"/>
            <ac:picMk id="14" creationId="{7C5A93E5-BEB7-CB2C-F36C-69B03C927D9B}"/>
          </ac:picMkLst>
        </pc:picChg>
        <pc:picChg chg="add mod">
          <ac:chgData name="Mandy Tang" userId="99f4bbec-f199-41a2-b1d8-ace84488ce48" providerId="ADAL" clId="{50334E8B-51A4-4C5B-8B37-B405040A7A7A}" dt="2024-07-10T04:31:08.661" v="1351" actId="14100"/>
          <ac:picMkLst>
            <pc:docMk/>
            <pc:sldMk cId="2274535232" sldId="284"/>
            <ac:picMk id="16" creationId="{C2A323C5-DBC9-7EEE-3323-284B973852CD}"/>
          </ac:picMkLst>
        </pc:picChg>
        <pc:picChg chg="add mod modCrop">
          <ac:chgData name="Mandy Tang" userId="99f4bbec-f199-41a2-b1d8-ace84488ce48" providerId="ADAL" clId="{50334E8B-51A4-4C5B-8B37-B405040A7A7A}" dt="2024-07-11T03:30:22.156" v="2534" actId="1076"/>
          <ac:picMkLst>
            <pc:docMk/>
            <pc:sldMk cId="2274535232" sldId="284"/>
            <ac:picMk id="19" creationId="{B30A7A1A-A1E8-BAD2-685C-5240FD40E5C5}"/>
          </ac:picMkLst>
        </pc:picChg>
      </pc:sldChg>
      <pc:sldChg chg="addSp delSp modSp add mod modAnim">
        <pc:chgData name="Mandy Tang" userId="99f4bbec-f199-41a2-b1d8-ace84488ce48" providerId="ADAL" clId="{50334E8B-51A4-4C5B-8B37-B405040A7A7A}" dt="2024-07-11T03:31:39.215" v="2543" actId="14100"/>
        <pc:sldMkLst>
          <pc:docMk/>
          <pc:sldMk cId="1555373398" sldId="285"/>
        </pc:sldMkLst>
        <pc:spChg chg="add mod">
          <ac:chgData name="Mandy Tang" userId="99f4bbec-f199-41a2-b1d8-ace84488ce48" providerId="ADAL" clId="{50334E8B-51A4-4C5B-8B37-B405040A7A7A}" dt="2024-07-10T07:28:56.721" v="2247" actId="14100"/>
          <ac:spMkLst>
            <pc:docMk/>
            <pc:sldMk cId="1555373398" sldId="285"/>
            <ac:spMk id="2" creationId="{C1B0AD75-D280-B42F-2379-7254722CD7C2}"/>
          </ac:spMkLst>
        </pc:spChg>
        <pc:spChg chg="add mod">
          <ac:chgData name="Mandy Tang" userId="99f4bbec-f199-41a2-b1d8-ace84488ce48" providerId="ADAL" clId="{50334E8B-51A4-4C5B-8B37-B405040A7A7A}" dt="2024-07-10T04:38:26.633" v="1442" actId="14100"/>
          <ac:spMkLst>
            <pc:docMk/>
            <pc:sldMk cId="1555373398" sldId="285"/>
            <ac:spMk id="3" creationId="{CFCA7340-9AD8-4AB8-B87F-07193031EE33}"/>
          </ac:spMkLst>
        </pc:spChg>
        <pc:spChg chg="mod">
          <ac:chgData name="Mandy Tang" userId="99f4bbec-f199-41a2-b1d8-ace84488ce48" providerId="ADAL" clId="{50334E8B-51A4-4C5B-8B37-B405040A7A7A}" dt="2024-07-09T08:33:42.484" v="50" actId="20577"/>
          <ac:spMkLst>
            <pc:docMk/>
            <pc:sldMk cId="1555373398" sldId="285"/>
            <ac:spMk id="4" creationId="{9C9FEA54-031F-905E-EBCD-2D1788CB3962}"/>
          </ac:spMkLst>
        </pc:spChg>
        <pc:spChg chg="add mod">
          <ac:chgData name="Mandy Tang" userId="99f4bbec-f199-41a2-b1d8-ace84488ce48" providerId="ADAL" clId="{50334E8B-51A4-4C5B-8B37-B405040A7A7A}" dt="2024-07-10T04:38:48.374" v="1444" actId="1076"/>
          <ac:spMkLst>
            <pc:docMk/>
            <pc:sldMk cId="1555373398" sldId="285"/>
            <ac:spMk id="5" creationId="{6E04F75B-7F09-2F43-6536-2D7BB770C746}"/>
          </ac:spMkLst>
        </pc:spChg>
        <pc:spChg chg="add mod">
          <ac:chgData name="Mandy Tang" userId="99f4bbec-f199-41a2-b1d8-ace84488ce48" providerId="ADAL" clId="{50334E8B-51A4-4C5B-8B37-B405040A7A7A}" dt="2024-07-10T04:38:18.855" v="1440" actId="14100"/>
          <ac:spMkLst>
            <pc:docMk/>
            <pc:sldMk cId="1555373398" sldId="285"/>
            <ac:spMk id="6" creationId="{4C03F695-7B54-FD95-C9B8-8EB75E11606F}"/>
          </ac:spMkLst>
        </pc:spChg>
        <pc:spChg chg="add mod">
          <ac:chgData name="Mandy Tang" userId="99f4bbec-f199-41a2-b1d8-ace84488ce48" providerId="ADAL" clId="{50334E8B-51A4-4C5B-8B37-B405040A7A7A}" dt="2024-07-10T06:09:08.559" v="1621" actId="164"/>
          <ac:spMkLst>
            <pc:docMk/>
            <pc:sldMk cId="1555373398" sldId="285"/>
            <ac:spMk id="7" creationId="{1B15A08B-D65E-B92A-080A-5B54133D9FDD}"/>
          </ac:spMkLst>
        </pc:spChg>
        <pc:spChg chg="add mod">
          <ac:chgData name="Mandy Tang" userId="99f4bbec-f199-41a2-b1d8-ace84488ce48" providerId="ADAL" clId="{50334E8B-51A4-4C5B-8B37-B405040A7A7A}" dt="2024-07-11T02:03:23.914" v="2466"/>
          <ac:spMkLst>
            <pc:docMk/>
            <pc:sldMk cId="1555373398" sldId="285"/>
            <ac:spMk id="8" creationId="{EDF30501-4F08-7949-1852-AF140EA3C2E2}"/>
          </ac:spMkLst>
        </pc:spChg>
        <pc:spChg chg="add mod">
          <ac:chgData name="Mandy Tang" userId="99f4bbec-f199-41a2-b1d8-ace84488ce48" providerId="ADAL" clId="{50334E8B-51A4-4C5B-8B37-B405040A7A7A}" dt="2024-07-10T06:09:08.559" v="1621" actId="164"/>
          <ac:spMkLst>
            <pc:docMk/>
            <pc:sldMk cId="1555373398" sldId="285"/>
            <ac:spMk id="9" creationId="{8BBE8B92-9BAF-9CDF-90BA-9AC97DE9226E}"/>
          </ac:spMkLst>
        </pc:spChg>
        <pc:spChg chg="add mod">
          <ac:chgData name="Mandy Tang" userId="99f4bbec-f199-41a2-b1d8-ace84488ce48" providerId="ADAL" clId="{50334E8B-51A4-4C5B-8B37-B405040A7A7A}" dt="2024-07-10T06:09:08.559" v="1621" actId="164"/>
          <ac:spMkLst>
            <pc:docMk/>
            <pc:sldMk cId="1555373398" sldId="285"/>
            <ac:spMk id="10" creationId="{ECEEA9AA-EEA7-F6A9-042B-FB00513888F8}"/>
          </ac:spMkLst>
        </pc:spChg>
        <pc:spChg chg="add mod">
          <ac:chgData name="Mandy Tang" userId="99f4bbec-f199-41a2-b1d8-ace84488ce48" providerId="ADAL" clId="{50334E8B-51A4-4C5B-8B37-B405040A7A7A}" dt="2024-07-10T06:09:29.559" v="1622" actId="164"/>
          <ac:spMkLst>
            <pc:docMk/>
            <pc:sldMk cId="1555373398" sldId="285"/>
            <ac:spMk id="13" creationId="{6554C92F-DCCE-5ACA-8361-BEE586F188F4}"/>
          </ac:spMkLst>
        </pc:spChg>
        <pc:spChg chg="add mod">
          <ac:chgData name="Mandy Tang" userId="99f4bbec-f199-41a2-b1d8-ace84488ce48" providerId="ADAL" clId="{50334E8B-51A4-4C5B-8B37-B405040A7A7A}" dt="2024-07-11T03:31:39.215" v="2543" actId="14100"/>
          <ac:spMkLst>
            <pc:docMk/>
            <pc:sldMk cId="1555373398" sldId="285"/>
            <ac:spMk id="16" creationId="{8AB95501-12B5-F534-82CB-C1B3A62499CC}"/>
          </ac:spMkLst>
        </pc:spChg>
        <pc:spChg chg="add mod">
          <ac:chgData name="Mandy Tang" userId="99f4bbec-f199-41a2-b1d8-ace84488ce48" providerId="ADAL" clId="{50334E8B-51A4-4C5B-8B37-B405040A7A7A}" dt="2024-07-10T06:20:39.383" v="1696" actId="164"/>
          <ac:spMkLst>
            <pc:docMk/>
            <pc:sldMk cId="1555373398" sldId="285"/>
            <ac:spMk id="25" creationId="{ACFCCD10-36D5-0803-DC3E-BA83D699FE6B}"/>
          </ac:spMkLst>
        </pc:spChg>
        <pc:grpChg chg="add mod">
          <ac:chgData name="Mandy Tang" userId="99f4bbec-f199-41a2-b1d8-ace84488ce48" providerId="ADAL" clId="{50334E8B-51A4-4C5B-8B37-B405040A7A7A}" dt="2024-07-10T06:09:08.559" v="1621" actId="164"/>
          <ac:grpSpMkLst>
            <pc:docMk/>
            <pc:sldMk cId="1555373398" sldId="285"/>
            <ac:grpSpMk id="17" creationId="{ABE4FE33-77D2-5DE2-BAA7-A1662A7A7CCB}"/>
          </ac:grpSpMkLst>
        </pc:grpChg>
        <pc:grpChg chg="add mod">
          <ac:chgData name="Mandy Tang" userId="99f4bbec-f199-41a2-b1d8-ace84488ce48" providerId="ADAL" clId="{50334E8B-51A4-4C5B-8B37-B405040A7A7A}" dt="2024-07-10T06:09:29.559" v="1622" actId="164"/>
          <ac:grpSpMkLst>
            <pc:docMk/>
            <pc:sldMk cId="1555373398" sldId="285"/>
            <ac:grpSpMk id="18" creationId="{400221F8-D930-EA5F-DE66-256B7F0444A5}"/>
          </ac:grpSpMkLst>
        </pc:grpChg>
        <pc:grpChg chg="add mod">
          <ac:chgData name="Mandy Tang" userId="99f4bbec-f199-41a2-b1d8-ace84488ce48" providerId="ADAL" clId="{50334E8B-51A4-4C5B-8B37-B405040A7A7A}" dt="2024-07-10T06:20:39.383" v="1696" actId="164"/>
          <ac:grpSpMkLst>
            <pc:docMk/>
            <pc:sldMk cId="1555373398" sldId="285"/>
            <ac:grpSpMk id="26" creationId="{2B910219-6F8D-039A-5E2D-BA5CBE6685CE}"/>
          </ac:grpSpMkLst>
        </pc:grpChg>
        <pc:picChg chg="add mod ord">
          <ac:chgData name="Mandy Tang" userId="99f4bbec-f199-41a2-b1d8-ace84488ce48" providerId="ADAL" clId="{50334E8B-51A4-4C5B-8B37-B405040A7A7A}" dt="2024-07-11T03:31:26.524" v="2540" actId="167"/>
          <ac:picMkLst>
            <pc:docMk/>
            <pc:sldMk cId="1555373398" sldId="285"/>
            <ac:picMk id="11" creationId="{FA1B1BF0-5292-6FE4-534F-F6CF461FF63D}"/>
          </ac:picMkLst>
        </pc:picChg>
        <pc:picChg chg="add mod">
          <ac:chgData name="Mandy Tang" userId="99f4bbec-f199-41a2-b1d8-ace84488ce48" providerId="ADAL" clId="{50334E8B-51A4-4C5B-8B37-B405040A7A7A}" dt="2024-07-10T06:09:29.559" v="1622" actId="164"/>
          <ac:picMkLst>
            <pc:docMk/>
            <pc:sldMk cId="1555373398" sldId="285"/>
            <ac:picMk id="12" creationId="{F1698C5E-C50F-87E2-4881-C542808568D1}"/>
          </ac:picMkLst>
        </pc:picChg>
        <pc:picChg chg="add mod">
          <ac:chgData name="Mandy Tang" userId="99f4bbec-f199-41a2-b1d8-ace84488ce48" providerId="ADAL" clId="{50334E8B-51A4-4C5B-8B37-B405040A7A7A}" dt="2024-07-11T03:31:33.978" v="2542" actId="1076"/>
          <ac:picMkLst>
            <pc:docMk/>
            <pc:sldMk cId="1555373398" sldId="285"/>
            <ac:picMk id="15" creationId="{6C432CF9-3E00-8199-6E21-CE1025D7CD3D}"/>
          </ac:picMkLst>
        </pc:picChg>
        <pc:picChg chg="add del mod">
          <ac:chgData name="Mandy Tang" userId="99f4bbec-f199-41a2-b1d8-ace84488ce48" providerId="ADAL" clId="{50334E8B-51A4-4C5B-8B37-B405040A7A7A}" dt="2024-07-10T06:16:19.425" v="1629" actId="478"/>
          <ac:picMkLst>
            <pc:docMk/>
            <pc:sldMk cId="1555373398" sldId="285"/>
            <ac:picMk id="20" creationId="{C761F3E9-E393-1D7A-93D2-0793C5C47A9F}"/>
          </ac:picMkLst>
        </pc:picChg>
        <pc:picChg chg="add del mod modCrop">
          <ac:chgData name="Mandy Tang" userId="99f4bbec-f199-41a2-b1d8-ace84488ce48" providerId="ADAL" clId="{50334E8B-51A4-4C5B-8B37-B405040A7A7A}" dt="2024-07-10T06:17:41.998" v="1640" actId="478"/>
          <ac:picMkLst>
            <pc:docMk/>
            <pc:sldMk cId="1555373398" sldId="285"/>
            <ac:picMk id="22" creationId="{869C0E69-867D-5810-11EF-6E14F6C2C42A}"/>
          </ac:picMkLst>
        </pc:picChg>
        <pc:picChg chg="add mod modCrop">
          <ac:chgData name="Mandy Tang" userId="99f4bbec-f199-41a2-b1d8-ace84488ce48" providerId="ADAL" clId="{50334E8B-51A4-4C5B-8B37-B405040A7A7A}" dt="2024-07-10T06:20:39.383" v="1696" actId="164"/>
          <ac:picMkLst>
            <pc:docMk/>
            <pc:sldMk cId="1555373398" sldId="285"/>
            <ac:picMk id="24" creationId="{777EA694-3DE6-F637-1D96-CBF90B6EDFCA}"/>
          </ac:picMkLst>
        </pc:picChg>
      </pc:sldChg>
      <pc:sldChg chg="addSp modSp add mod modAnim">
        <pc:chgData name="Mandy Tang" userId="99f4bbec-f199-41a2-b1d8-ace84488ce48" providerId="ADAL" clId="{50334E8B-51A4-4C5B-8B37-B405040A7A7A}" dt="2024-07-11T03:32:14.636" v="2544"/>
        <pc:sldMkLst>
          <pc:docMk/>
          <pc:sldMk cId="1788363382" sldId="286"/>
        </pc:sldMkLst>
        <pc:spChg chg="add mod">
          <ac:chgData name="Mandy Tang" userId="99f4bbec-f199-41a2-b1d8-ace84488ce48" providerId="ADAL" clId="{50334E8B-51A4-4C5B-8B37-B405040A7A7A}" dt="2024-07-10T06:45:51.347" v="1874" actId="14100"/>
          <ac:spMkLst>
            <pc:docMk/>
            <pc:sldMk cId="1788363382" sldId="286"/>
            <ac:spMk id="2" creationId="{812EDCE6-D63C-44D9-EFD0-4E52E4FE4D16}"/>
          </ac:spMkLst>
        </pc:spChg>
        <pc:spChg chg="mod">
          <ac:chgData name="Mandy Tang" userId="99f4bbec-f199-41a2-b1d8-ace84488ce48" providerId="ADAL" clId="{50334E8B-51A4-4C5B-8B37-B405040A7A7A}" dt="2024-07-09T08:33:49.141" v="53" actId="20577"/>
          <ac:spMkLst>
            <pc:docMk/>
            <pc:sldMk cId="1788363382" sldId="286"/>
            <ac:spMk id="4" creationId="{9C9FEA54-031F-905E-EBCD-2D1788CB3962}"/>
          </ac:spMkLst>
        </pc:spChg>
        <pc:spChg chg="add mod">
          <ac:chgData name="Mandy Tang" userId="99f4bbec-f199-41a2-b1d8-ace84488ce48" providerId="ADAL" clId="{50334E8B-51A4-4C5B-8B37-B405040A7A7A}" dt="2024-07-10T06:47:09.957" v="1890" actId="1076"/>
          <ac:spMkLst>
            <pc:docMk/>
            <pc:sldMk cId="1788363382" sldId="286"/>
            <ac:spMk id="6" creationId="{E32A7EC1-92AB-B6C7-7485-86E6D8C3DA01}"/>
          </ac:spMkLst>
        </pc:spChg>
        <pc:picChg chg="add mod">
          <ac:chgData name="Mandy Tang" userId="99f4bbec-f199-41a2-b1d8-ace84488ce48" providerId="ADAL" clId="{50334E8B-51A4-4C5B-8B37-B405040A7A7A}" dt="2024-07-11T03:32:14.636" v="2544"/>
          <ac:picMkLst>
            <pc:docMk/>
            <pc:sldMk cId="1788363382" sldId="286"/>
            <ac:picMk id="3" creationId="{D12041C2-F7DB-6A64-27A3-12CB91B76DF9}"/>
          </ac:picMkLst>
        </pc:picChg>
        <pc:picChg chg="add mod modCrop">
          <ac:chgData name="Mandy Tang" userId="99f4bbec-f199-41a2-b1d8-ace84488ce48" providerId="ADAL" clId="{50334E8B-51A4-4C5B-8B37-B405040A7A7A}" dt="2024-07-10T06:35:35.056" v="1766" actId="14100"/>
          <ac:picMkLst>
            <pc:docMk/>
            <pc:sldMk cId="1788363382" sldId="286"/>
            <ac:picMk id="5" creationId="{498BCE40-ED16-A1EA-F770-F19B0B88DFC6}"/>
          </ac:picMkLst>
        </pc:picChg>
      </pc:sldChg>
      <pc:sldChg chg="addSp delSp modSp add mod delAnim modAnim">
        <pc:chgData name="Mandy Tang" userId="99f4bbec-f199-41a2-b1d8-ace84488ce48" providerId="ADAL" clId="{50334E8B-51A4-4C5B-8B37-B405040A7A7A}" dt="2024-07-11T03:33:15.819" v="2563" actId="1038"/>
        <pc:sldMkLst>
          <pc:docMk/>
          <pc:sldMk cId="2949684297" sldId="287"/>
        </pc:sldMkLst>
        <pc:spChg chg="add del mod">
          <ac:chgData name="Mandy Tang" userId="99f4bbec-f199-41a2-b1d8-ace84488ce48" providerId="ADAL" clId="{50334E8B-51A4-4C5B-8B37-B405040A7A7A}" dt="2024-07-10T02:45:57.474" v="503" actId="478"/>
          <ac:spMkLst>
            <pc:docMk/>
            <pc:sldMk cId="2949684297" sldId="287"/>
            <ac:spMk id="2" creationId="{A6974A3E-5C80-41A1-E8C4-F28AA4D567E0}"/>
          </ac:spMkLst>
        </pc:spChg>
        <pc:spChg chg="add mod">
          <ac:chgData name="Mandy Tang" userId="99f4bbec-f199-41a2-b1d8-ace84488ce48" providerId="ADAL" clId="{50334E8B-51A4-4C5B-8B37-B405040A7A7A}" dt="2024-07-10T02:46:09.457" v="511"/>
          <ac:spMkLst>
            <pc:docMk/>
            <pc:sldMk cId="2949684297" sldId="287"/>
            <ac:spMk id="3" creationId="{65911B89-3516-151F-AD49-5D8588738241}"/>
          </ac:spMkLst>
        </pc:spChg>
        <pc:spChg chg="mod">
          <ac:chgData name="Mandy Tang" userId="99f4bbec-f199-41a2-b1d8-ace84488ce48" providerId="ADAL" clId="{50334E8B-51A4-4C5B-8B37-B405040A7A7A}" dt="2024-07-09T08:33:54.081" v="56" actId="20577"/>
          <ac:spMkLst>
            <pc:docMk/>
            <pc:sldMk cId="2949684297" sldId="287"/>
            <ac:spMk id="4" creationId="{9C9FEA54-031F-905E-EBCD-2D1788CB3962}"/>
          </ac:spMkLst>
        </pc:spChg>
        <pc:spChg chg="add mod">
          <ac:chgData name="Mandy Tang" userId="99f4bbec-f199-41a2-b1d8-ace84488ce48" providerId="ADAL" clId="{50334E8B-51A4-4C5B-8B37-B405040A7A7A}" dt="2024-07-11T03:33:15.819" v="2563" actId="1038"/>
          <ac:spMkLst>
            <pc:docMk/>
            <pc:sldMk cId="2949684297" sldId="287"/>
            <ac:spMk id="5" creationId="{05FAE466-A8A0-9062-6A67-64031BD6DE01}"/>
          </ac:spMkLst>
        </pc:spChg>
        <pc:spChg chg="add mod">
          <ac:chgData name="Mandy Tang" userId="99f4bbec-f199-41a2-b1d8-ace84488ce48" providerId="ADAL" clId="{50334E8B-51A4-4C5B-8B37-B405040A7A7A}" dt="2024-07-10T07:05:32.935" v="2060" actId="1582"/>
          <ac:spMkLst>
            <pc:docMk/>
            <pc:sldMk cId="2949684297" sldId="287"/>
            <ac:spMk id="6" creationId="{81A45E97-5886-7A8D-D048-EED0D8DA9472}"/>
          </ac:spMkLst>
        </pc:spChg>
        <pc:spChg chg="add del mod">
          <ac:chgData name="Mandy Tang" userId="99f4bbec-f199-41a2-b1d8-ace84488ce48" providerId="ADAL" clId="{50334E8B-51A4-4C5B-8B37-B405040A7A7A}" dt="2024-07-10T06:56:21.249" v="1945"/>
          <ac:spMkLst>
            <pc:docMk/>
            <pc:sldMk cId="2949684297" sldId="287"/>
            <ac:spMk id="7" creationId="{810CBB6C-F9CA-F675-465A-AF6EE38A341D}"/>
          </ac:spMkLst>
        </pc:spChg>
        <pc:spChg chg="add del mod">
          <ac:chgData name="Mandy Tang" userId="99f4bbec-f199-41a2-b1d8-ace84488ce48" providerId="ADAL" clId="{50334E8B-51A4-4C5B-8B37-B405040A7A7A}" dt="2024-07-10T06:56:21.249" v="1943" actId="478"/>
          <ac:spMkLst>
            <pc:docMk/>
            <pc:sldMk cId="2949684297" sldId="287"/>
            <ac:spMk id="8" creationId="{D31CB577-6C62-17EC-2D57-90E8318874FB}"/>
          </ac:spMkLst>
        </pc:spChg>
        <pc:spChg chg="add mod">
          <ac:chgData name="Mandy Tang" userId="99f4bbec-f199-41a2-b1d8-ace84488ce48" providerId="ADAL" clId="{50334E8B-51A4-4C5B-8B37-B405040A7A7A}" dt="2024-07-11T03:33:15.819" v="2563" actId="1038"/>
          <ac:spMkLst>
            <pc:docMk/>
            <pc:sldMk cId="2949684297" sldId="287"/>
            <ac:spMk id="11" creationId="{FA042BB5-30E0-E845-FDAF-9BEC2DBF8129}"/>
          </ac:spMkLst>
        </pc:spChg>
        <pc:spChg chg="add mod">
          <ac:chgData name="Mandy Tang" userId="99f4bbec-f199-41a2-b1d8-ace84488ce48" providerId="ADAL" clId="{50334E8B-51A4-4C5B-8B37-B405040A7A7A}" dt="2024-07-11T03:33:15.819" v="2563" actId="1038"/>
          <ac:spMkLst>
            <pc:docMk/>
            <pc:sldMk cId="2949684297" sldId="287"/>
            <ac:spMk id="12" creationId="{D73DAF6C-DFC5-4C05-29D2-331C3236735C}"/>
          </ac:spMkLst>
        </pc:spChg>
        <pc:spChg chg="add mod">
          <ac:chgData name="Mandy Tang" userId="99f4bbec-f199-41a2-b1d8-ace84488ce48" providerId="ADAL" clId="{50334E8B-51A4-4C5B-8B37-B405040A7A7A}" dt="2024-07-10T07:05:01.040" v="2056" actId="14100"/>
          <ac:spMkLst>
            <pc:docMk/>
            <pc:sldMk cId="2949684297" sldId="287"/>
            <ac:spMk id="15" creationId="{B1F3F7C8-24C9-B871-42D6-93D2E45CB418}"/>
          </ac:spMkLst>
        </pc:spChg>
        <pc:picChg chg="add mod ord">
          <ac:chgData name="Mandy Tang" userId="99f4bbec-f199-41a2-b1d8-ace84488ce48" providerId="ADAL" clId="{50334E8B-51A4-4C5B-8B37-B405040A7A7A}" dt="2024-07-11T03:33:08.398" v="2546" actId="167"/>
          <ac:picMkLst>
            <pc:docMk/>
            <pc:sldMk cId="2949684297" sldId="287"/>
            <ac:picMk id="2" creationId="{D341AD4C-5F7D-F5E5-08A3-6BA0A2E51FAD}"/>
          </ac:picMkLst>
        </pc:picChg>
        <pc:picChg chg="add mod modCrop">
          <ac:chgData name="Mandy Tang" userId="99f4bbec-f199-41a2-b1d8-ace84488ce48" providerId="ADAL" clId="{50334E8B-51A4-4C5B-8B37-B405040A7A7A}" dt="2024-07-11T03:33:15.819" v="2563" actId="1038"/>
          <ac:picMkLst>
            <pc:docMk/>
            <pc:sldMk cId="2949684297" sldId="287"/>
            <ac:picMk id="10" creationId="{8175BB93-0BE4-0B6F-6FB8-302D95A2B4BD}"/>
          </ac:picMkLst>
        </pc:picChg>
        <pc:picChg chg="add mod">
          <ac:chgData name="Mandy Tang" userId="99f4bbec-f199-41a2-b1d8-ace84488ce48" providerId="ADAL" clId="{50334E8B-51A4-4C5B-8B37-B405040A7A7A}" dt="2024-07-10T07:05:09.612" v="2059" actId="1035"/>
          <ac:picMkLst>
            <pc:docMk/>
            <pc:sldMk cId="2949684297" sldId="287"/>
            <ac:picMk id="14" creationId="{6B5B4560-9F97-14FF-A6FF-48CC2790B884}"/>
          </ac:picMkLst>
        </pc:picChg>
      </pc:sldChg>
      <pc:sldChg chg="addSp modSp add mod modAnim">
        <pc:chgData name="Mandy Tang" userId="99f4bbec-f199-41a2-b1d8-ace84488ce48" providerId="ADAL" clId="{50334E8B-51A4-4C5B-8B37-B405040A7A7A}" dt="2024-07-11T03:33:50.974" v="2564"/>
        <pc:sldMkLst>
          <pc:docMk/>
          <pc:sldMk cId="2104563946" sldId="288"/>
        </pc:sldMkLst>
        <pc:spChg chg="add mod">
          <ac:chgData name="Mandy Tang" userId="99f4bbec-f199-41a2-b1d8-ace84488ce48" providerId="ADAL" clId="{50334E8B-51A4-4C5B-8B37-B405040A7A7A}" dt="2024-07-10T02:46:23.408" v="519"/>
          <ac:spMkLst>
            <pc:docMk/>
            <pc:sldMk cId="2104563946" sldId="288"/>
            <ac:spMk id="2" creationId="{5B6F064B-29CB-503F-AF74-7DD247326318}"/>
          </ac:spMkLst>
        </pc:spChg>
        <pc:spChg chg="add mod">
          <ac:chgData name="Mandy Tang" userId="99f4bbec-f199-41a2-b1d8-ace84488ce48" providerId="ADAL" clId="{50334E8B-51A4-4C5B-8B37-B405040A7A7A}" dt="2024-07-10T07:09:53.689" v="2098" actId="1035"/>
          <ac:spMkLst>
            <pc:docMk/>
            <pc:sldMk cId="2104563946" sldId="288"/>
            <ac:spMk id="3" creationId="{2D2B10EC-5FC8-54E5-D98D-A84CF4FDAA40}"/>
          </ac:spMkLst>
        </pc:spChg>
        <pc:spChg chg="mod">
          <ac:chgData name="Mandy Tang" userId="99f4bbec-f199-41a2-b1d8-ace84488ce48" providerId="ADAL" clId="{50334E8B-51A4-4C5B-8B37-B405040A7A7A}" dt="2024-07-09T08:33:59.375" v="59" actId="20577"/>
          <ac:spMkLst>
            <pc:docMk/>
            <pc:sldMk cId="2104563946" sldId="288"/>
            <ac:spMk id="4" creationId="{9C9FEA54-031F-905E-EBCD-2D1788CB3962}"/>
          </ac:spMkLst>
        </pc:spChg>
        <pc:spChg chg="add mod">
          <ac:chgData name="Mandy Tang" userId="99f4bbec-f199-41a2-b1d8-ace84488ce48" providerId="ADAL" clId="{50334E8B-51A4-4C5B-8B37-B405040A7A7A}" dt="2024-07-10T07:15:39.640" v="2165" actId="1076"/>
          <ac:spMkLst>
            <pc:docMk/>
            <pc:sldMk cId="2104563946" sldId="288"/>
            <ac:spMk id="11" creationId="{63E952DD-923D-9C1D-DF9D-1BE2B15F3789}"/>
          </ac:spMkLst>
        </pc:spChg>
        <pc:spChg chg="add mod">
          <ac:chgData name="Mandy Tang" userId="99f4bbec-f199-41a2-b1d8-ace84488ce48" providerId="ADAL" clId="{50334E8B-51A4-4C5B-8B37-B405040A7A7A}" dt="2024-07-10T07:15:39.640" v="2165" actId="1076"/>
          <ac:spMkLst>
            <pc:docMk/>
            <pc:sldMk cId="2104563946" sldId="288"/>
            <ac:spMk id="12" creationId="{E5431633-FB81-F518-C93E-6FFB2ED754D2}"/>
          </ac:spMkLst>
        </pc:spChg>
        <pc:picChg chg="add mod">
          <ac:chgData name="Mandy Tang" userId="99f4bbec-f199-41a2-b1d8-ace84488ce48" providerId="ADAL" clId="{50334E8B-51A4-4C5B-8B37-B405040A7A7A}" dt="2024-07-11T03:33:50.974" v="2564"/>
          <ac:picMkLst>
            <pc:docMk/>
            <pc:sldMk cId="2104563946" sldId="288"/>
            <ac:picMk id="5" creationId="{4F1193A0-E7C3-6CC3-C724-5F011FFC609E}"/>
          </ac:picMkLst>
        </pc:picChg>
        <pc:picChg chg="add mod modCrop">
          <ac:chgData name="Mandy Tang" userId="99f4bbec-f199-41a2-b1d8-ace84488ce48" providerId="ADAL" clId="{50334E8B-51A4-4C5B-8B37-B405040A7A7A}" dt="2024-07-10T07:15:39.640" v="2165" actId="1076"/>
          <ac:picMkLst>
            <pc:docMk/>
            <pc:sldMk cId="2104563946" sldId="288"/>
            <ac:picMk id="6" creationId="{612ED6CD-8E4D-A068-43FB-7B5B364E665C}"/>
          </ac:picMkLst>
        </pc:picChg>
        <pc:picChg chg="add mod modCrop">
          <ac:chgData name="Mandy Tang" userId="99f4bbec-f199-41a2-b1d8-ace84488ce48" providerId="ADAL" clId="{50334E8B-51A4-4C5B-8B37-B405040A7A7A}" dt="2024-07-10T07:15:39.640" v="2165" actId="1076"/>
          <ac:picMkLst>
            <pc:docMk/>
            <pc:sldMk cId="2104563946" sldId="288"/>
            <ac:picMk id="8" creationId="{989B9A75-9C9D-D3B1-F324-33BCD1F74FB3}"/>
          </ac:picMkLst>
        </pc:picChg>
        <pc:picChg chg="add mod">
          <ac:chgData name="Mandy Tang" userId="99f4bbec-f199-41a2-b1d8-ace84488ce48" providerId="ADAL" clId="{50334E8B-51A4-4C5B-8B37-B405040A7A7A}" dt="2024-07-10T07:15:39.640" v="2165" actId="1076"/>
          <ac:picMkLst>
            <pc:docMk/>
            <pc:sldMk cId="2104563946" sldId="288"/>
            <ac:picMk id="10" creationId="{CE5FD0FA-98C3-00C7-3F25-98F4A7D3EEBE}"/>
          </ac:picMkLst>
        </pc:picChg>
      </pc:sldChg>
      <pc:sldChg chg="addSp modSp add mod modAnim">
        <pc:chgData name="Mandy Tang" userId="99f4bbec-f199-41a2-b1d8-ace84488ce48" providerId="ADAL" clId="{50334E8B-51A4-4C5B-8B37-B405040A7A7A}" dt="2024-07-11T03:34:17.129" v="2565"/>
        <pc:sldMkLst>
          <pc:docMk/>
          <pc:sldMk cId="4276725717" sldId="289"/>
        </pc:sldMkLst>
        <pc:spChg chg="add mod">
          <ac:chgData name="Mandy Tang" userId="99f4bbec-f199-41a2-b1d8-ace84488ce48" providerId="ADAL" clId="{50334E8B-51A4-4C5B-8B37-B405040A7A7A}" dt="2024-07-10T02:46:33.320" v="529"/>
          <ac:spMkLst>
            <pc:docMk/>
            <pc:sldMk cId="4276725717" sldId="289"/>
            <ac:spMk id="2" creationId="{1978AE3A-5686-8893-B08B-E7AB4DDEA1BE}"/>
          </ac:spMkLst>
        </pc:spChg>
        <pc:spChg chg="add mod">
          <ac:chgData name="Mandy Tang" userId="99f4bbec-f199-41a2-b1d8-ace84488ce48" providerId="ADAL" clId="{50334E8B-51A4-4C5B-8B37-B405040A7A7A}" dt="2024-07-11T03:13:06.943" v="2498" actId="20578"/>
          <ac:spMkLst>
            <pc:docMk/>
            <pc:sldMk cId="4276725717" sldId="289"/>
            <ac:spMk id="3" creationId="{F845E06C-C396-165A-7992-83C734759A1B}"/>
          </ac:spMkLst>
        </pc:spChg>
        <pc:spChg chg="mod">
          <ac:chgData name="Mandy Tang" userId="99f4bbec-f199-41a2-b1d8-ace84488ce48" providerId="ADAL" clId="{50334E8B-51A4-4C5B-8B37-B405040A7A7A}" dt="2024-07-09T08:34:06.940" v="64" actId="14100"/>
          <ac:spMkLst>
            <pc:docMk/>
            <pc:sldMk cId="4276725717" sldId="289"/>
            <ac:spMk id="4" creationId="{9C9FEA54-031F-905E-EBCD-2D1788CB3962}"/>
          </ac:spMkLst>
        </pc:spChg>
        <pc:picChg chg="add mod">
          <ac:chgData name="Mandy Tang" userId="99f4bbec-f199-41a2-b1d8-ace84488ce48" providerId="ADAL" clId="{50334E8B-51A4-4C5B-8B37-B405040A7A7A}" dt="2024-07-11T03:34:17.129" v="2565"/>
          <ac:picMkLst>
            <pc:docMk/>
            <pc:sldMk cId="4276725717" sldId="289"/>
            <ac:picMk id="5" creationId="{6C1FDBBD-184A-8E3C-60E2-7238B07CB303}"/>
          </ac:picMkLst>
        </pc:picChg>
        <pc:picChg chg="add mod">
          <ac:chgData name="Mandy Tang" userId="99f4bbec-f199-41a2-b1d8-ace84488ce48" providerId="ADAL" clId="{50334E8B-51A4-4C5B-8B37-B405040A7A7A}" dt="2024-07-10T07:21:27.666" v="2203" actId="14100"/>
          <ac:picMkLst>
            <pc:docMk/>
            <pc:sldMk cId="4276725717" sldId="289"/>
            <ac:picMk id="6" creationId="{CEE66AEF-C887-868F-9D4D-45AF55756C85}"/>
          </ac:picMkLst>
        </pc:picChg>
        <pc:picChg chg="add mod modCrop">
          <ac:chgData name="Mandy Tang" userId="99f4bbec-f199-41a2-b1d8-ace84488ce48" providerId="ADAL" clId="{50334E8B-51A4-4C5B-8B37-B405040A7A7A}" dt="2024-07-10T07:23:47.807" v="2214" actId="1076"/>
          <ac:picMkLst>
            <pc:docMk/>
            <pc:sldMk cId="4276725717" sldId="289"/>
            <ac:picMk id="8" creationId="{144A6D39-EFB5-B001-52C2-E0D9C7B4FE6F}"/>
          </ac:picMkLst>
        </pc:picChg>
      </pc:sldChg>
      <pc:sldChg chg="addSp delSp modSp add mod">
        <pc:chgData name="Mandy Tang" userId="99f4bbec-f199-41a2-b1d8-ace84488ce48" providerId="ADAL" clId="{50334E8B-51A4-4C5B-8B37-B405040A7A7A}" dt="2024-07-11T03:35:29.414" v="2609" actId="1076"/>
        <pc:sldMkLst>
          <pc:docMk/>
          <pc:sldMk cId="604997357" sldId="290"/>
        </pc:sldMkLst>
        <pc:spChg chg="add mod">
          <ac:chgData name="Mandy Tang" userId="99f4bbec-f199-41a2-b1d8-ace84488ce48" providerId="ADAL" clId="{50334E8B-51A4-4C5B-8B37-B405040A7A7A}" dt="2024-07-10T07:48:34.947" v="2433" actId="1035"/>
          <ac:spMkLst>
            <pc:docMk/>
            <pc:sldMk cId="604997357" sldId="290"/>
            <ac:spMk id="2" creationId="{F4D19134-81AB-D0EC-21D6-B1F6BDEEB153}"/>
          </ac:spMkLst>
        </pc:spChg>
        <pc:spChg chg="add del mod">
          <ac:chgData name="Mandy Tang" userId="99f4bbec-f199-41a2-b1d8-ace84488ce48" providerId="ADAL" clId="{50334E8B-51A4-4C5B-8B37-B405040A7A7A}" dt="2024-07-10T07:40:21.755" v="2298" actId="478"/>
          <ac:spMkLst>
            <pc:docMk/>
            <pc:sldMk cId="604997357" sldId="290"/>
            <ac:spMk id="3" creationId="{2E4385F5-B1D1-D238-3B06-9BE8FDEA1BBF}"/>
          </ac:spMkLst>
        </pc:spChg>
        <pc:spChg chg="mod">
          <ac:chgData name="Mandy Tang" userId="99f4bbec-f199-41a2-b1d8-ace84488ce48" providerId="ADAL" clId="{50334E8B-51A4-4C5B-8B37-B405040A7A7A}" dt="2024-07-09T08:34:12.571" v="67" actId="20577"/>
          <ac:spMkLst>
            <pc:docMk/>
            <pc:sldMk cId="604997357" sldId="290"/>
            <ac:spMk id="4" creationId="{9C9FEA54-031F-905E-EBCD-2D1788CB3962}"/>
          </ac:spMkLst>
        </pc:spChg>
        <pc:spChg chg="add mod">
          <ac:chgData name="Mandy Tang" userId="99f4bbec-f199-41a2-b1d8-ace84488ce48" providerId="ADAL" clId="{50334E8B-51A4-4C5B-8B37-B405040A7A7A}" dt="2024-07-10T07:48:34.947" v="2433" actId="1035"/>
          <ac:spMkLst>
            <pc:docMk/>
            <pc:sldMk cId="604997357" sldId="290"/>
            <ac:spMk id="5" creationId="{77A75741-926D-28E1-E1EF-45D090248B9D}"/>
          </ac:spMkLst>
        </pc:spChg>
        <pc:spChg chg="add mod">
          <ac:chgData name="Mandy Tang" userId="99f4bbec-f199-41a2-b1d8-ace84488ce48" providerId="ADAL" clId="{50334E8B-51A4-4C5B-8B37-B405040A7A7A}" dt="2024-07-10T07:48:39.673" v="2449" actId="1035"/>
          <ac:spMkLst>
            <pc:docMk/>
            <pc:sldMk cId="604997357" sldId="290"/>
            <ac:spMk id="6" creationId="{B4A99709-4911-FA53-0217-531D23BEFCED}"/>
          </ac:spMkLst>
        </pc:spChg>
        <pc:picChg chg="add del">
          <ac:chgData name="Mandy Tang" userId="99f4bbec-f199-41a2-b1d8-ace84488ce48" providerId="ADAL" clId="{50334E8B-51A4-4C5B-8B37-B405040A7A7A}" dt="2024-07-11T03:34:50.427" v="2567" actId="22"/>
          <ac:picMkLst>
            <pc:docMk/>
            <pc:sldMk cId="604997357" sldId="290"/>
            <ac:picMk id="7" creationId="{516A0342-82EC-C68D-681A-7DD124358386}"/>
          </ac:picMkLst>
        </pc:picChg>
        <pc:picChg chg="add mod modCrop">
          <ac:chgData name="Mandy Tang" userId="99f4bbec-f199-41a2-b1d8-ace84488ce48" providerId="ADAL" clId="{50334E8B-51A4-4C5B-8B37-B405040A7A7A}" dt="2024-07-11T03:35:29.414" v="2609" actId="1076"/>
          <ac:picMkLst>
            <pc:docMk/>
            <pc:sldMk cId="604997357" sldId="290"/>
            <ac:picMk id="8" creationId="{214AFC84-581A-EFD3-5E07-46FF045308F7}"/>
          </ac:picMkLst>
        </pc:picChg>
        <pc:picChg chg="add mod ord">
          <ac:chgData name="Mandy Tang" userId="99f4bbec-f199-41a2-b1d8-ace84488ce48" providerId="ADAL" clId="{50334E8B-51A4-4C5B-8B37-B405040A7A7A}" dt="2024-07-11T03:35:09.181" v="2571" actId="167"/>
          <ac:picMkLst>
            <pc:docMk/>
            <pc:sldMk cId="604997357" sldId="290"/>
            <ac:picMk id="9" creationId="{B256ECB2-8FC4-43DB-672D-8854F5CD3A99}"/>
          </ac:picMkLst>
        </pc:picChg>
        <pc:picChg chg="add del mod modCrop">
          <ac:chgData name="Mandy Tang" userId="99f4bbec-f199-41a2-b1d8-ace84488ce48" providerId="ADAL" clId="{50334E8B-51A4-4C5B-8B37-B405040A7A7A}" dt="2024-07-10T07:51:42.047" v="2451" actId="478"/>
          <ac:picMkLst>
            <pc:docMk/>
            <pc:sldMk cId="604997357" sldId="290"/>
            <ac:picMk id="10" creationId="{E7EB821B-7C59-691B-D1F7-1AE2326CA45D}"/>
          </ac:picMkLst>
        </pc:picChg>
        <pc:picChg chg="add mod modCrop">
          <ac:chgData name="Mandy Tang" userId="99f4bbec-f199-41a2-b1d8-ace84488ce48" providerId="ADAL" clId="{50334E8B-51A4-4C5B-8B37-B405040A7A7A}" dt="2024-07-10T07:52:12.633" v="2463" actId="14100"/>
          <ac:picMkLst>
            <pc:docMk/>
            <pc:sldMk cId="604997357" sldId="290"/>
            <ac:picMk id="12" creationId="{98E3D3A5-4D1D-D5F0-65B1-BD6CABA611B1}"/>
          </ac:picMkLst>
        </pc:picChg>
      </pc:sldChg>
      <pc:sldChg chg="modSp add del mod">
        <pc:chgData name="Mandy Tang" userId="99f4bbec-f199-41a2-b1d8-ace84488ce48" providerId="ADAL" clId="{50334E8B-51A4-4C5B-8B37-B405040A7A7A}" dt="2024-07-10T07:24:08.687" v="2215" actId="47"/>
        <pc:sldMkLst>
          <pc:docMk/>
          <pc:sldMk cId="2003637517" sldId="291"/>
        </pc:sldMkLst>
        <pc:spChg chg="mod">
          <ac:chgData name="Mandy Tang" userId="99f4bbec-f199-41a2-b1d8-ace84488ce48" providerId="ADAL" clId="{50334E8B-51A4-4C5B-8B37-B405040A7A7A}" dt="2024-07-09T08:34:17.695" v="70" actId="20577"/>
          <ac:spMkLst>
            <pc:docMk/>
            <pc:sldMk cId="2003637517" sldId="291"/>
            <ac:spMk id="4" creationId="{9C9FEA54-031F-905E-EBCD-2D1788CB3962}"/>
          </ac:spMkLst>
        </pc:spChg>
      </pc:sldChg>
      <pc:sldChg chg="new del">
        <pc:chgData name="Mandy Tang" userId="99f4bbec-f199-41a2-b1d8-ace84488ce48" providerId="ADAL" clId="{50334E8B-51A4-4C5B-8B37-B405040A7A7A}" dt="2024-07-10T03:25:58.625" v="694" actId="47"/>
        <pc:sldMkLst>
          <pc:docMk/>
          <pc:sldMk cId="3298475994" sldId="29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294DF9-7B0F-4DFD-20D9-1B0E7B0A8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B8D169-C393-8310-F38B-CD2F94CC6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4CC64A-D1BA-BEA1-B4CF-89F0E2E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BF0517-9F47-B683-085C-C5C0F561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4A50D3-6458-11B2-CB66-C4520E02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0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AD0EC7-24B8-2ABC-5A85-1DAEBB33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AA2F77B-DFD7-6753-5A4F-03519EE0F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880279-8242-C08C-3845-59DD7F635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649940-A873-0472-A702-4DFD5493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24D20D-7C4E-8291-A47D-A1C23FD2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8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1007D9A-066D-9276-DA1A-66C1F2DC7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2BC37C5-4625-8E09-D315-57B91DCB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6008D7-01CF-FDF3-2EDF-85B6F4DC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8882F5-A5FC-AFFD-2D30-15681B79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BB6360-CB52-85EA-BEFC-60AB2427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B84533-70E5-C7B1-4CA6-F3BE9E6F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7E5ADC-8ADA-B3F6-386B-23AFFA45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B06B37-5917-2136-B8A5-00EF2E2E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7205F8-D898-6673-DDFB-166419A5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147091-AF71-494A-4520-D210A283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65DFCA-BBFB-5AF4-C52B-AA78918A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376E207-DE71-0D80-ABE5-9B8C09C46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544933-B86B-A8E3-576A-C1D66F45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36272E-B23E-82C7-D28A-0A90DB08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E85E1A-2EB1-3905-F57D-64B13990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F2DE4E-C452-48D6-6205-26E8C34A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9553C6-94F8-CF1F-27AC-5A308BA99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6E8578-D6EF-A38C-FFAE-7AC17E48B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6CB72D2-61C6-E176-6C0B-A86A4EC7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F7E0D5-287D-35A7-5440-E64AA49A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39F414-0CEB-BDF2-6870-90E00F1C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1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E188E5-C404-A9C8-3E1C-E20FDCF0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8BA2406-686C-895E-0BD0-BB439A181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01FF70C-B3FC-4707-0964-BA14BD306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A627CD1-631D-2ACA-1145-6EA0A7B77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AF9EB96-6A33-ED90-61D0-0816523A1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6360669-E8B9-359D-201C-09749522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FA018FD-E5F5-5F7A-9CAF-427E7240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3BD7606-7008-0891-0767-4D1F306F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5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ECC88C-33DA-2C5E-661B-B0B48930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6397C55-6C5C-FD1A-C2D6-7D37BCD0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A428719-CC5E-0496-0EB8-993375FE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6DFA493-44A9-752C-BDD3-160D5286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E5D28C9-52E2-BB48-EE36-76F3AD46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EFF497F-50CC-8D8D-8FCE-AD6848ED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DF69E8-697D-BE6F-AA35-E6839819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2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2E51C-0EE4-AC82-9B63-730D6995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C3FAA9-80C8-A983-619C-68301A01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FD40477-DC18-6C7A-B6D0-C4372A86F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75841A1-F0EF-2D33-7EB4-7B0F980A0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F7AF0F-0A9C-C81E-9FC0-A33CC0FA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1637D9-CE2D-F357-26E3-1C31764A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9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1370B6-0E8A-B7C7-5BA6-2C462125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799FC11-1623-9638-A9C6-8CD1E93AA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98C16D4-7D62-9EEE-0F22-D8DDFC88E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4DED025-4D3D-343E-0727-2D074C8D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0DEB38-CB96-2EDD-E462-9CC1FC5BC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3C5C090-79F0-2660-EA31-5971CC86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AD87CF2-043C-96AF-0ABB-D979516D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01866D-6C69-F8D3-80BA-0588DF5CA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55AAF0-52FD-9EB2-F7E0-22EFB225C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1543DF-C783-7391-D7D1-F70A6D0DA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4DCDD5-9DEA-6B6A-1AF5-E440F12FF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0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AFDB991-5EAC-F85B-57BC-33750DC21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DE318EBF-7F05-2A77-A482-1F7758DA68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784601" cy="563563"/>
            <a:chOff x="0" y="0"/>
            <a:chExt cx="2384" cy="355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66A35449-5E32-42C6-C67E-BA956F145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140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6" name="Text Box 30">
              <a:extLst>
                <a:ext uri="{FF2B5EF4-FFF2-40B4-BE49-F238E27FC236}">
                  <a16:creationId xmlns:a16="http://schemas.microsoft.com/office/drawing/2014/main" id="{762FFECC-6B46-5FC0-90A9-C872AFF96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" y="20"/>
              <a:ext cx="2314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周會主題：待客之道</a:t>
              </a:r>
            </a:p>
          </p:txBody>
        </p:sp>
        <p:sp>
          <p:nvSpPr>
            <p:cNvPr id="7" name="Line 31">
              <a:extLst>
                <a:ext uri="{FF2B5EF4-FFF2-40B4-BE49-F238E27FC236}">
                  <a16:creationId xmlns:a16="http://schemas.microsoft.com/office/drawing/2014/main" id="{291652D0-97A8-DEDC-A934-E850A13C4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53"/>
              <a:ext cx="2314" cy="2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168AE6D8-248A-3098-0BA1-057549614080}"/>
              </a:ext>
            </a:extLst>
          </p:cNvPr>
          <p:cNvSpPr txBox="1"/>
          <p:nvPr/>
        </p:nvSpPr>
        <p:spPr>
          <a:xfrm>
            <a:off x="0" y="1187341"/>
            <a:ext cx="1218953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8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待客之道</a:t>
            </a:r>
          </a:p>
          <a:p>
            <a:pPr algn="ctr">
              <a:defRPr/>
            </a:pPr>
            <a:endParaRPr lang="zh-HK" altLang="en-US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6" name="圖片 15" descr="一張含有 服裝, 女孩, 人的臉孔, 卡通 的圖片&#10;&#10;自動產生的描述">
            <a:extLst>
              <a:ext uri="{FF2B5EF4-FFF2-40B4-BE49-F238E27FC236}">
                <a16:creationId xmlns:a16="http://schemas.microsoft.com/office/drawing/2014/main" id="{747A2375-4D20-F168-9636-B5E77AC4E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1343" r="21228"/>
          <a:stretch/>
        </p:blipFill>
        <p:spPr>
          <a:xfrm>
            <a:off x="3280007" y="2849694"/>
            <a:ext cx="5629515" cy="3976556"/>
          </a:xfrm>
          <a:prstGeom prst="rect">
            <a:avLst/>
          </a:prstGeom>
        </p:spPr>
      </p:pic>
      <p:sp>
        <p:nvSpPr>
          <p:cNvPr id="17" name="Text Box 32">
            <a:extLst>
              <a:ext uri="{FF2B5EF4-FFF2-40B4-BE49-F238E27FC236}">
                <a16:creationId xmlns:a16="http://schemas.microsoft.com/office/drawing/2014/main" id="{15185E7B-1858-ED62-7747-B298A261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94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256ECB2-8FC4-43DB-672D-8854F5CD3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0975" y="120023"/>
            <a:ext cx="442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10</a:t>
            </a:r>
            <a:endParaRPr lang="en-US" altLang="zh-TW" sz="1800" dirty="0"/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F4D19134-81AB-D0EC-21D6-B1F6BDEEB153}"/>
              </a:ext>
            </a:extLst>
          </p:cNvPr>
          <p:cNvSpPr/>
          <p:nvPr/>
        </p:nvSpPr>
        <p:spPr>
          <a:xfrm>
            <a:off x="1504950" y="257175"/>
            <a:ext cx="3848100" cy="276225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文化傳承</a:t>
            </a:r>
            <a:endParaRPr lang="en-HK" sz="4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77A75741-926D-28E1-E1EF-45D090248B9D}"/>
              </a:ext>
            </a:extLst>
          </p:cNvPr>
          <p:cNvSpPr/>
          <p:nvPr/>
        </p:nvSpPr>
        <p:spPr>
          <a:xfrm>
            <a:off x="6838950" y="257175"/>
            <a:ext cx="3848100" cy="276225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美德實踐</a:t>
            </a:r>
            <a:endParaRPr lang="en-HK" sz="4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B4A99709-4911-FA53-0217-531D23BEFCED}"/>
              </a:ext>
            </a:extLst>
          </p:cNvPr>
          <p:cNvSpPr/>
          <p:nvPr/>
        </p:nvSpPr>
        <p:spPr>
          <a:xfrm>
            <a:off x="1564481" y="3305175"/>
            <a:ext cx="9063038" cy="165735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拉</a:t>
            </a:r>
            <a:r>
              <a:rPr lang="zh-TW" altLang="en-US" sz="4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近</a:t>
            </a:r>
            <a:r>
              <a:rPr lang="zh-CN" altLang="en-US" sz="4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人與人之間的距離</a:t>
            </a:r>
            <a:endParaRPr lang="en-HK" sz="4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圖片 7" descr="一張含有 美工圖案, 動物玩偶, 圖解, 卡通 的圖片&#10;&#10;自動產生的描述">
            <a:extLst>
              <a:ext uri="{FF2B5EF4-FFF2-40B4-BE49-F238E27FC236}">
                <a16:creationId xmlns:a16="http://schemas.microsoft.com/office/drawing/2014/main" id="{214AFC84-581A-EFD3-5E07-46FF04530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" b="4120"/>
          <a:stretch/>
        </p:blipFill>
        <p:spPr>
          <a:xfrm>
            <a:off x="990601" y="5062883"/>
            <a:ext cx="1981200" cy="1476375"/>
          </a:xfrm>
          <a:prstGeom prst="rect">
            <a:avLst/>
          </a:prstGeom>
        </p:spPr>
      </p:pic>
      <p:pic>
        <p:nvPicPr>
          <p:cNvPr id="12" name="圖片 11" descr="一張含有 卡通, 圖畫, 圖解, 美工圖案 的圖片&#10;&#10;自動產生的描述">
            <a:extLst>
              <a:ext uri="{FF2B5EF4-FFF2-40B4-BE49-F238E27FC236}">
                <a16:creationId xmlns:a16="http://schemas.microsoft.com/office/drawing/2014/main" id="{98E3D3A5-4D1D-D5F0-65B1-BD6CABA611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9" t="10927" r="12352" b="11211"/>
          <a:stretch/>
        </p:blipFill>
        <p:spPr>
          <a:xfrm>
            <a:off x="9639301" y="4744142"/>
            <a:ext cx="2552700" cy="21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9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3FA1CF-8F8C-5E37-33D2-377CF340D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ED2F5E7-1501-4E82-A616-C95E2532F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pic>
        <p:nvPicPr>
          <p:cNvPr id="8" name="圖片 7" descr="一張含有 卡通, 圖畫 的圖片&#10;&#10;自動產生的描述">
            <a:extLst>
              <a:ext uri="{FF2B5EF4-FFF2-40B4-BE49-F238E27FC236}">
                <a16:creationId xmlns:a16="http://schemas.microsoft.com/office/drawing/2014/main" id="{0497744F-83DF-C060-4662-EE8BF6B5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935941"/>
            <a:ext cx="3121732" cy="5922059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2</a:t>
            </a:r>
            <a:endParaRPr lang="en-US" altLang="zh-TW" sz="1800" dirty="0"/>
          </a:p>
        </p:txBody>
      </p:sp>
      <p:pic>
        <p:nvPicPr>
          <p:cNvPr id="10" name="圖片 9" descr="一張含有 圖畫, 動畫卡通, 圖解, 微笑 的圖片&#10;&#10;自動產生的描述">
            <a:extLst>
              <a:ext uri="{FF2B5EF4-FFF2-40B4-BE49-F238E27FC236}">
                <a16:creationId xmlns:a16="http://schemas.microsoft.com/office/drawing/2014/main" id="{C28D4689-EBD0-1AF6-DD27-A1C34B61A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96" y="4095750"/>
            <a:ext cx="2391704" cy="2762250"/>
          </a:xfrm>
          <a:prstGeom prst="rect">
            <a:avLst/>
          </a:prstGeom>
        </p:spPr>
      </p:pic>
      <p:sp>
        <p:nvSpPr>
          <p:cNvPr id="11" name="語音泡泡: 橢圓形 10">
            <a:extLst>
              <a:ext uri="{FF2B5EF4-FFF2-40B4-BE49-F238E27FC236}">
                <a16:creationId xmlns:a16="http://schemas.microsoft.com/office/drawing/2014/main" id="{9A98CDAE-408F-2909-8972-95509A2CC241}"/>
              </a:ext>
            </a:extLst>
          </p:cNvPr>
          <p:cNvSpPr/>
          <p:nvPr/>
        </p:nvSpPr>
        <p:spPr>
          <a:xfrm>
            <a:off x="3524250" y="303379"/>
            <a:ext cx="5943600" cy="2642227"/>
          </a:xfrm>
          <a:prstGeom prst="wedgeEllipseCallout">
            <a:avLst>
              <a:gd name="adj1" fmla="val -51033"/>
              <a:gd name="adj2" fmla="val 3511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</a:t>
            </a:r>
            <a:r>
              <a:rPr lang="zh-CN" altLang="en-US" sz="3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國有「文明古國，禮儀之邦」的</a:t>
            </a:r>
            <a:r>
              <a:rPr lang="zh-TW" altLang="en-US" sz="3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美譽</a:t>
            </a:r>
            <a:r>
              <a:rPr lang="zh-CN" altLang="en-US" sz="3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HK" sz="3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語音泡泡: 橢圓形 11">
            <a:extLst>
              <a:ext uri="{FF2B5EF4-FFF2-40B4-BE49-F238E27FC236}">
                <a16:creationId xmlns:a16="http://schemas.microsoft.com/office/drawing/2014/main" id="{96A76FB9-04F0-E725-4E25-5E0B3108F1FC}"/>
              </a:ext>
            </a:extLst>
          </p:cNvPr>
          <p:cNvSpPr/>
          <p:nvPr/>
        </p:nvSpPr>
        <p:spPr>
          <a:xfrm>
            <a:off x="4065941" y="3248985"/>
            <a:ext cx="5762625" cy="2429835"/>
          </a:xfrm>
          <a:prstGeom prst="wedgeEllipseCallout">
            <a:avLst>
              <a:gd name="adj1" fmla="val 54255"/>
              <a:gd name="adj2" fmla="val 38827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我知道！我們注重禮儀，推崇文明交往</a:t>
            </a:r>
            <a:r>
              <a:rPr lang="zh-TW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，從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我們如何對待來訪的客人</a:t>
            </a:r>
            <a:r>
              <a:rPr lang="zh-TW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就可以看出來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HK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347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67AFD8-790B-AEF9-DE16-1953127B1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3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0DC7D7E6-FE8E-2CBE-799A-39836913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6" y="217075"/>
            <a:ext cx="3359533" cy="650077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7030A0"/>
                </a:solidFill>
              </a:rPr>
              <a:t>接待客人四部曲：準備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sp>
        <p:nvSpPr>
          <p:cNvPr id="12" name="矩形: 剪去對角角落 11">
            <a:extLst>
              <a:ext uri="{FF2B5EF4-FFF2-40B4-BE49-F238E27FC236}">
                <a16:creationId xmlns:a16="http://schemas.microsoft.com/office/drawing/2014/main" id="{C0891C99-1FFA-CCB1-DBA9-ACCB92D892AD}"/>
              </a:ext>
            </a:extLst>
          </p:cNvPr>
          <p:cNvSpPr/>
          <p:nvPr/>
        </p:nvSpPr>
        <p:spPr>
          <a:xfrm>
            <a:off x="2201887" y="3668303"/>
            <a:ext cx="4371975" cy="2019300"/>
          </a:xfrm>
          <a:prstGeom prst="snip2DiagRect">
            <a:avLst>
              <a:gd name="adj1" fmla="val 0"/>
              <a:gd name="adj2" fmla="val 1513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穿着得體、</a:t>
            </a:r>
            <a:endParaRPr lang="en-HK" altLang="zh-CN" sz="4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CN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提前等待</a:t>
            </a:r>
            <a:endParaRPr lang="en-HK" sz="4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5" name="圖片 14" descr="一張含有 牆, 卡通, 玩具, 室內 的圖片&#10;&#10;自動產生的描述">
            <a:extLst>
              <a:ext uri="{FF2B5EF4-FFF2-40B4-BE49-F238E27FC236}">
                <a16:creationId xmlns:a16="http://schemas.microsoft.com/office/drawing/2014/main" id="{87734A35-3EBA-3917-1675-2748B8A17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2" r="62229" b="9497"/>
          <a:stretch/>
        </p:blipFill>
        <p:spPr>
          <a:xfrm>
            <a:off x="6823256" y="2954755"/>
            <a:ext cx="2917462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F435E75F-18E5-610A-544F-E20438B9B938}"/>
              </a:ext>
            </a:extLst>
          </p:cNvPr>
          <p:cNvSpPr/>
          <p:nvPr/>
        </p:nvSpPr>
        <p:spPr>
          <a:xfrm>
            <a:off x="5235591" y="785301"/>
            <a:ext cx="4371975" cy="2019300"/>
          </a:xfrm>
          <a:prstGeom prst="snip2DiagRect">
            <a:avLst>
              <a:gd name="adj1" fmla="val 0"/>
              <a:gd name="adj2" fmla="val 120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整理房間</a:t>
            </a:r>
            <a:r>
              <a:rPr lang="zh-TW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endParaRPr lang="en-HK" altLang="zh-CN" sz="4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準備招待</a:t>
            </a:r>
            <a:r>
              <a:rPr lang="zh-CN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物品</a:t>
            </a:r>
            <a:endParaRPr lang="en-HK" sz="4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2" name="圖片 21" descr="一張含有 圖畫, 美工圖案, 動畫卡通, 圖解 的圖片&#10;&#10;自動產生的描述">
            <a:extLst>
              <a:ext uri="{FF2B5EF4-FFF2-40B4-BE49-F238E27FC236}">
                <a16:creationId xmlns:a16="http://schemas.microsoft.com/office/drawing/2014/main" id="{5F7A204C-CB5C-97A3-669C-2291537F1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06" y="4621625"/>
            <a:ext cx="1813560" cy="20193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/>
        </p:spPr>
      </p:pic>
      <p:sp>
        <p:nvSpPr>
          <p:cNvPr id="23" name="語音泡泡: 矩形 22">
            <a:extLst>
              <a:ext uri="{FF2B5EF4-FFF2-40B4-BE49-F238E27FC236}">
                <a16:creationId xmlns:a16="http://schemas.microsoft.com/office/drawing/2014/main" id="{2E885E3B-3860-E464-0643-6488D5BB3132}"/>
              </a:ext>
            </a:extLst>
          </p:cNvPr>
          <p:cNvSpPr/>
          <p:nvPr/>
        </p:nvSpPr>
        <p:spPr>
          <a:xfrm>
            <a:off x="869733" y="5838584"/>
            <a:ext cx="8870985" cy="821150"/>
          </a:xfrm>
          <a:prstGeom prst="wedgeRectCallout">
            <a:avLst>
              <a:gd name="adj1" fmla="val 55181"/>
              <a:gd name="adj2" fmla="val -38416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掃榻以待</a:t>
            </a:r>
            <a:r>
              <a:rPr lang="en-HK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：把坐</a:t>
            </a:r>
            <a:r>
              <a:rPr lang="zh-TW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卧用</a:t>
            </a:r>
            <a:r>
              <a:rPr lang="zh-CN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具打掃</a:t>
            </a:r>
            <a:r>
              <a:rPr lang="zh-TW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乾</a:t>
            </a:r>
            <a:r>
              <a:rPr lang="zh-CN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淨，</a:t>
            </a:r>
            <a:r>
              <a:rPr lang="zh-TW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以</a:t>
            </a:r>
            <a:r>
              <a:rPr lang="zh-CN" altLang="en-US" sz="2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等候客人的到來</a:t>
            </a:r>
            <a:endParaRPr lang="en-HK" sz="2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5" name="圖片 24" descr="一張含有 圖畫, 圖解, 美工圖案, 寫生 的圖片&#10;&#10;自動產生的描述">
            <a:extLst>
              <a:ext uri="{FF2B5EF4-FFF2-40B4-BE49-F238E27FC236}">
                <a16:creationId xmlns:a16="http://schemas.microsoft.com/office/drawing/2014/main" id="{D6B67111-F275-66A0-5F7D-D6F499FD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92" y="1018133"/>
            <a:ext cx="3154840" cy="2328188"/>
          </a:xfrm>
          <a:prstGeom prst="ellipse">
            <a:avLst/>
          </a:prstGeom>
          <a:ln w="28575" cap="rnd"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13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B209BE2-A0BD-A21F-B2F4-96152E350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4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EE52F773-59EF-4036-162B-7B08B9945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6" y="217075"/>
            <a:ext cx="4059750" cy="658665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7030A0"/>
                </a:solidFill>
              </a:rPr>
              <a:t>接待客人四部曲：</a:t>
            </a:r>
            <a:r>
              <a:rPr lang="zh-TW" altLang="en-US" sz="2400" b="1" dirty="0">
                <a:solidFill>
                  <a:srgbClr val="7030A0"/>
                </a:solidFill>
              </a:rPr>
              <a:t>迎</a:t>
            </a:r>
            <a:r>
              <a:rPr lang="zh-CN" altLang="en-US" sz="2400" b="1" dirty="0">
                <a:solidFill>
                  <a:srgbClr val="7030A0"/>
                </a:solidFill>
              </a:rPr>
              <a:t>接客</a:t>
            </a:r>
            <a:r>
              <a:rPr lang="zh-TW" altLang="en-US" sz="2400" b="1" dirty="0">
                <a:solidFill>
                  <a:srgbClr val="7030A0"/>
                </a:solidFill>
              </a:rPr>
              <a:t>人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462C39B-CA10-CD65-FFA3-AF79CA387E8D}"/>
              </a:ext>
            </a:extLst>
          </p:cNvPr>
          <p:cNvSpPr/>
          <p:nvPr/>
        </p:nvSpPr>
        <p:spPr>
          <a:xfrm>
            <a:off x="221867" y="971550"/>
            <a:ext cx="2505075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到門前迎接</a:t>
            </a:r>
            <a:endParaRPr lang="en-HK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45974D-F27B-24B1-09FB-FAE3A91C4E52}"/>
              </a:ext>
            </a:extLst>
          </p:cNvPr>
          <p:cNvSpPr/>
          <p:nvPr/>
        </p:nvSpPr>
        <p:spPr>
          <a:xfrm>
            <a:off x="3277995" y="971550"/>
            <a:ext cx="2505075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親切問候</a:t>
            </a:r>
            <a:endParaRPr lang="en-HK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799B8CC-16BA-EB74-8E51-0634D4015654}"/>
              </a:ext>
            </a:extLst>
          </p:cNvPr>
          <p:cNvSpPr/>
          <p:nvPr/>
        </p:nvSpPr>
        <p:spPr>
          <a:xfrm>
            <a:off x="9465058" y="971550"/>
            <a:ext cx="2505075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主動介紹他人</a:t>
            </a:r>
            <a:endParaRPr lang="en-HK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20EE84-E50B-1343-CB83-198D5A3323B2}"/>
              </a:ext>
            </a:extLst>
          </p:cNvPr>
          <p:cNvSpPr/>
          <p:nvPr/>
        </p:nvSpPr>
        <p:spPr>
          <a:xfrm>
            <a:off x="6408930" y="971550"/>
            <a:ext cx="2505075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伸手請客人</a:t>
            </a:r>
            <a:r>
              <a:rPr lang="zh-TW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進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內</a:t>
            </a:r>
            <a:endParaRPr lang="en-HK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圖片 8" descr="一張含有 圖畫, 卡通, 圖解, 動畫卡通 的圖片&#10;&#10;自動產生的描述">
            <a:extLst>
              <a:ext uri="{FF2B5EF4-FFF2-40B4-BE49-F238E27FC236}">
                <a16:creationId xmlns:a16="http://schemas.microsoft.com/office/drawing/2014/main" id="{3E2BFE9C-9B1A-4497-6D96-E2D5887F7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2572" r="14273"/>
          <a:stretch/>
        </p:blipFill>
        <p:spPr>
          <a:xfrm>
            <a:off x="6733168" y="3027349"/>
            <a:ext cx="2081048" cy="2006231"/>
          </a:xfrm>
          <a:prstGeom prst="rect">
            <a:avLst/>
          </a:prstGeom>
        </p:spPr>
      </p:pic>
      <p:sp>
        <p:nvSpPr>
          <p:cNvPr id="10" name="語音泡泡: 橢圓形 9">
            <a:extLst>
              <a:ext uri="{FF2B5EF4-FFF2-40B4-BE49-F238E27FC236}">
                <a16:creationId xmlns:a16="http://schemas.microsoft.com/office/drawing/2014/main" id="{2781F5E5-07A7-B995-BBFB-B1CDA603C701}"/>
              </a:ext>
            </a:extLst>
          </p:cNvPr>
          <p:cNvSpPr/>
          <p:nvPr/>
        </p:nvSpPr>
        <p:spPr>
          <a:xfrm>
            <a:off x="7080445" y="2047875"/>
            <a:ext cx="1514475" cy="819150"/>
          </a:xfrm>
          <a:prstGeom prst="wedgeEllipseCallout">
            <a:avLst>
              <a:gd name="adj1" fmla="val -78"/>
              <a:gd name="adj2" fmla="val 6366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請進！</a:t>
            </a:r>
            <a:endParaRPr lang="en-HK" sz="28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2" name="圖片 11" descr="一張含有 美工圖案, 圖畫, 圖解, 卡通 的圖片&#10;&#10;自動產生的描述">
            <a:extLst>
              <a:ext uri="{FF2B5EF4-FFF2-40B4-BE49-F238E27FC236}">
                <a16:creationId xmlns:a16="http://schemas.microsoft.com/office/drawing/2014/main" id="{FFAEF746-6C83-BC74-592B-88002BD4BB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12526" r="11598" b="6096"/>
          <a:stretch/>
        </p:blipFill>
        <p:spPr>
          <a:xfrm>
            <a:off x="9667306" y="3096069"/>
            <a:ext cx="2206372" cy="2081590"/>
          </a:xfrm>
          <a:prstGeom prst="rect">
            <a:avLst/>
          </a:prstGeom>
        </p:spPr>
      </p:pic>
      <p:sp>
        <p:nvSpPr>
          <p:cNvPr id="13" name="語音泡泡: 橢圓形 12">
            <a:extLst>
              <a:ext uri="{FF2B5EF4-FFF2-40B4-BE49-F238E27FC236}">
                <a16:creationId xmlns:a16="http://schemas.microsoft.com/office/drawing/2014/main" id="{E0E0BEED-FA35-8BA7-2BA2-D5D73EE28506}"/>
              </a:ext>
            </a:extLst>
          </p:cNvPr>
          <p:cNvSpPr/>
          <p:nvPr/>
        </p:nvSpPr>
        <p:spPr>
          <a:xfrm>
            <a:off x="9763759" y="1962150"/>
            <a:ext cx="2054035" cy="894390"/>
          </a:xfrm>
          <a:prstGeom prst="wedgeEllipseCallout">
            <a:avLst>
              <a:gd name="adj1" fmla="val -78"/>
              <a:gd name="adj2" fmla="val 63663"/>
            </a:avLst>
          </a:prstGeom>
          <a:solidFill>
            <a:schemeClr val="bg2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這是我爸爸媽媽。</a:t>
            </a:r>
            <a:endParaRPr lang="en-HK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5" name="圖片 14" descr="一張含有 卡通 的圖片&#10;&#10;自動產生的描述">
            <a:extLst>
              <a:ext uri="{FF2B5EF4-FFF2-40B4-BE49-F238E27FC236}">
                <a16:creationId xmlns:a16="http://schemas.microsoft.com/office/drawing/2014/main" id="{34A691A4-613D-FBD6-327D-4A90295FBD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5" b="12984"/>
          <a:stretch/>
        </p:blipFill>
        <p:spPr>
          <a:xfrm>
            <a:off x="3568182" y="3304825"/>
            <a:ext cx="2081048" cy="1595555"/>
          </a:xfrm>
          <a:prstGeom prst="rect">
            <a:avLst/>
          </a:prstGeom>
        </p:spPr>
      </p:pic>
      <p:sp>
        <p:nvSpPr>
          <p:cNvPr id="16" name="語音泡泡: 橢圓形 15">
            <a:extLst>
              <a:ext uri="{FF2B5EF4-FFF2-40B4-BE49-F238E27FC236}">
                <a16:creationId xmlns:a16="http://schemas.microsoft.com/office/drawing/2014/main" id="{DBA0FCA4-B8FC-0C61-98D8-0180369D8EE1}"/>
              </a:ext>
            </a:extLst>
          </p:cNvPr>
          <p:cNvSpPr/>
          <p:nvPr/>
        </p:nvSpPr>
        <p:spPr>
          <a:xfrm>
            <a:off x="3480854" y="2057960"/>
            <a:ext cx="2303710" cy="1038109"/>
          </a:xfrm>
          <a:prstGeom prst="wedgeEllipseCallout">
            <a:avLst>
              <a:gd name="adj1" fmla="val -78"/>
              <a:gd name="adj2" fmla="val 6366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一路辛苦了！見到你真高興！</a:t>
            </a:r>
            <a:endParaRPr lang="en-HK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8" name="圖片 17" descr="一張含有 卡通, 服裝, 動畫卡通, 圖解 的圖片&#10;&#10;自動產生的描述">
            <a:extLst>
              <a:ext uri="{FF2B5EF4-FFF2-40B4-BE49-F238E27FC236}">
                <a16:creationId xmlns:a16="http://schemas.microsoft.com/office/drawing/2014/main" id="{556FE5C1-DBE7-D46C-032B-506E1920D8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6250" r="16478" b="14167"/>
          <a:stretch/>
        </p:blipFill>
        <p:spPr>
          <a:xfrm>
            <a:off x="172993" y="2581275"/>
            <a:ext cx="3105002" cy="210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語音泡泡: 橢圓形 18">
            <a:extLst>
              <a:ext uri="{FF2B5EF4-FFF2-40B4-BE49-F238E27FC236}">
                <a16:creationId xmlns:a16="http://schemas.microsoft.com/office/drawing/2014/main" id="{F9E31C54-3457-5827-3418-9BB9BCBD8FB5}"/>
              </a:ext>
            </a:extLst>
          </p:cNvPr>
          <p:cNvSpPr/>
          <p:nvPr/>
        </p:nvSpPr>
        <p:spPr>
          <a:xfrm>
            <a:off x="594681" y="1962150"/>
            <a:ext cx="1514475" cy="638175"/>
          </a:xfrm>
          <a:prstGeom prst="wedgeEllipseCallout">
            <a:avLst>
              <a:gd name="adj1" fmla="val -78"/>
              <a:gd name="adj2" fmla="val 6366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歡迎！</a:t>
            </a:r>
            <a:endParaRPr lang="en-HK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1" name="圖片 20" descr="一張含有 圖畫, 卡通, 圖解, 動畫卡通 的圖片&#10;&#10;自動產生的描述">
            <a:extLst>
              <a:ext uri="{FF2B5EF4-FFF2-40B4-BE49-F238E27FC236}">
                <a16:creationId xmlns:a16="http://schemas.microsoft.com/office/drawing/2014/main" id="{9ACE479C-1EF5-F5FF-38B8-51A7D49768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9140" b="6363"/>
          <a:stretch/>
        </p:blipFill>
        <p:spPr>
          <a:xfrm>
            <a:off x="825840" y="4661177"/>
            <a:ext cx="1152525" cy="2172945"/>
          </a:xfrm>
          <a:prstGeom prst="rect">
            <a:avLst/>
          </a:prstGeom>
        </p:spPr>
      </p:pic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141AA1B7-2F1E-DC0A-8B17-0143626D8061}"/>
              </a:ext>
            </a:extLst>
          </p:cNvPr>
          <p:cNvSpPr/>
          <p:nvPr/>
        </p:nvSpPr>
        <p:spPr>
          <a:xfrm>
            <a:off x="2181224" y="5261369"/>
            <a:ext cx="9871841" cy="837410"/>
          </a:xfrm>
          <a:prstGeom prst="wedgeRectCallout">
            <a:avLst>
              <a:gd name="adj1" fmla="val -53163"/>
              <a:gd name="adj2" fmla="val -44891"/>
            </a:avLst>
          </a:prstGeom>
          <a:solidFill>
            <a:srgbClr val="96DAEA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有朋自遠方來</a:t>
            </a:r>
            <a:r>
              <a:rPr lang="zh-CN" altLang="en-US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不亦樂乎</a:t>
            </a:r>
            <a:r>
              <a:rPr lang="en-HK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2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：對遠道而來的朋友表示歡迎和愉快</a:t>
            </a:r>
            <a:endParaRPr lang="en-HK" sz="2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14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CC9A537-0109-AE82-48F6-4A39309FC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5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E3C5EDE8-6B1E-45D3-4011-B67C6D05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450886" cy="647318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7030A0"/>
                </a:solidFill>
              </a:rPr>
              <a:t>接待客人四部曲：待客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6868B7F-A77A-3B31-9AFB-41C6E67D5633}"/>
              </a:ext>
            </a:extLst>
          </p:cNvPr>
          <p:cNvSpPr/>
          <p:nvPr/>
        </p:nvSpPr>
        <p:spPr>
          <a:xfrm>
            <a:off x="421892" y="1282492"/>
            <a:ext cx="3543300" cy="718380"/>
          </a:xfrm>
          <a:prstGeom prst="roundRect">
            <a:avLst/>
          </a:prstGeom>
          <a:solidFill>
            <a:srgbClr val="FDA1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先請客人落座，主人後坐下</a:t>
            </a:r>
            <a:endParaRPr lang="en-HK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1DCA0E04-1D40-3BF6-B755-4DBE360E7BDB}"/>
              </a:ext>
            </a:extLst>
          </p:cNvPr>
          <p:cNvSpPr/>
          <p:nvPr/>
        </p:nvSpPr>
        <p:spPr>
          <a:xfrm>
            <a:off x="4324350" y="1133475"/>
            <a:ext cx="3543300" cy="1016415"/>
          </a:xfrm>
          <a:prstGeom prst="roundRect">
            <a:avLst/>
          </a:prstGeom>
          <a:solidFill>
            <a:srgbClr val="FDA1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奉</a:t>
            </a:r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上飲品和點心</a:t>
            </a:r>
            <a:endPara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F5C1829-5041-B0B9-8BD2-2CCA2239976C}"/>
              </a:ext>
            </a:extLst>
          </p:cNvPr>
          <p:cNvSpPr/>
          <p:nvPr/>
        </p:nvSpPr>
        <p:spPr>
          <a:xfrm>
            <a:off x="8155093" y="1133475"/>
            <a:ext cx="3615015" cy="1016415"/>
          </a:xfrm>
          <a:prstGeom prst="roundRect">
            <a:avLst/>
          </a:prstGeom>
          <a:solidFill>
            <a:srgbClr val="FDA1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主動與客人交談有共鳴的話題</a:t>
            </a:r>
            <a:endPara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注意</a:t>
            </a:r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目光交流</a:t>
            </a:r>
            <a:endPara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圖片 7" descr="一張含有 美工圖案, 日本動畫, 圖解, 動畫卡通 的圖片&#10;&#10;自動產生的描述">
            <a:extLst>
              <a:ext uri="{FF2B5EF4-FFF2-40B4-BE49-F238E27FC236}">
                <a16:creationId xmlns:a16="http://schemas.microsoft.com/office/drawing/2014/main" id="{0CA1A19E-B940-16D5-78CD-A3A1B6C8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43" y="2384610"/>
            <a:ext cx="2774317" cy="2298750"/>
          </a:xfrm>
          <a:prstGeom prst="rect">
            <a:avLst/>
          </a:prstGeom>
        </p:spPr>
      </p:pic>
      <p:pic>
        <p:nvPicPr>
          <p:cNvPr id="12" name="圖片 11" descr="一張含有 咖啡杯, 馬克杯, 餐具, 酒杯組 的圖片&#10;&#10;自動產生的描述">
            <a:extLst>
              <a:ext uri="{FF2B5EF4-FFF2-40B4-BE49-F238E27FC236}">
                <a16:creationId xmlns:a16="http://schemas.microsoft.com/office/drawing/2014/main" id="{3A2E343F-674B-6F4A-12C6-F8898EB79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2641" r="6737" b="7488"/>
          <a:stretch/>
        </p:blipFill>
        <p:spPr>
          <a:xfrm>
            <a:off x="4497004" y="2384610"/>
            <a:ext cx="1313918" cy="2300670"/>
          </a:xfrm>
          <a:prstGeom prst="rect">
            <a:avLst/>
          </a:prstGeom>
        </p:spPr>
      </p:pic>
      <p:pic>
        <p:nvPicPr>
          <p:cNvPr id="16" name="圖片 15" descr="一張含有 傢俱, 椅子, 設計 的圖片&#10;&#10;自動產生的描述">
            <a:extLst>
              <a:ext uri="{FF2B5EF4-FFF2-40B4-BE49-F238E27FC236}">
                <a16:creationId xmlns:a16="http://schemas.microsoft.com/office/drawing/2014/main" id="{C2A323C5-DBC9-7EEE-3323-284B97385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8" y="2269295"/>
            <a:ext cx="2245638" cy="2731330"/>
          </a:xfrm>
          <a:prstGeom prst="rect">
            <a:avLst/>
          </a:prstGeom>
        </p:spPr>
      </p:pic>
      <p:sp>
        <p:nvSpPr>
          <p:cNvPr id="17" name="語音泡泡: 橢圓形 16">
            <a:extLst>
              <a:ext uri="{FF2B5EF4-FFF2-40B4-BE49-F238E27FC236}">
                <a16:creationId xmlns:a16="http://schemas.microsoft.com/office/drawing/2014/main" id="{68E5CABF-9FA3-6DA9-D5C2-00B9625D2C95}"/>
              </a:ext>
            </a:extLst>
          </p:cNvPr>
          <p:cNvSpPr/>
          <p:nvPr/>
        </p:nvSpPr>
        <p:spPr>
          <a:xfrm>
            <a:off x="2110653" y="2892008"/>
            <a:ext cx="1562100" cy="1285875"/>
          </a:xfrm>
          <a:prstGeom prst="wedgeEllipseCallout">
            <a:avLst>
              <a:gd name="adj1" fmla="val 43801"/>
              <a:gd name="adj2" fmla="val 45463"/>
            </a:avLst>
          </a:prstGeom>
          <a:solidFill>
            <a:srgbClr val="C2E76B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請坐！</a:t>
            </a:r>
            <a:endParaRPr lang="en-HK" sz="32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9" name="圖片 18" descr="一張含有 圖畫, 卡通, 兒童藝術, 玩具 的圖片&#10;&#10;自動產生的描述">
            <a:extLst>
              <a:ext uri="{FF2B5EF4-FFF2-40B4-BE49-F238E27FC236}">
                <a16:creationId xmlns:a16="http://schemas.microsoft.com/office/drawing/2014/main" id="{B30A7A1A-A1E8-BAD2-685C-5240FD40E5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4018"/>
          <a:stretch/>
        </p:blipFill>
        <p:spPr>
          <a:xfrm>
            <a:off x="10542841" y="5070647"/>
            <a:ext cx="1530036" cy="1619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2288523C-BB5B-207A-437F-EB2112E52B2A}"/>
              </a:ext>
            </a:extLst>
          </p:cNvPr>
          <p:cNvSpPr/>
          <p:nvPr/>
        </p:nvSpPr>
        <p:spPr>
          <a:xfrm>
            <a:off x="835455" y="5418724"/>
            <a:ext cx="8997769" cy="821150"/>
          </a:xfrm>
          <a:prstGeom prst="wedgeRectCallout">
            <a:avLst>
              <a:gd name="adj1" fmla="val 55052"/>
              <a:gd name="adj2" fmla="val -9162"/>
            </a:avLst>
          </a:prstGeom>
          <a:solidFill>
            <a:schemeClr val="accent6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3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23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賓至如歸</a:t>
            </a:r>
            <a:r>
              <a:rPr lang="en-HK" sz="23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23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：讓客人來到作客的地方像回到自己的家裏一樣舒適</a:t>
            </a:r>
            <a:endParaRPr lang="en-HK" sz="23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圖片 9" descr="一張含有 甜點, 心臟, 食物, 點心 的圖片&#10;&#10;自動產生的描述">
            <a:extLst>
              <a:ext uri="{FF2B5EF4-FFF2-40B4-BE49-F238E27FC236}">
                <a16:creationId xmlns:a16="http://schemas.microsoft.com/office/drawing/2014/main" id="{A001A58A-9023-8AD0-7DFF-D2DF42BBA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82" y="3000324"/>
            <a:ext cx="1969367" cy="156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17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FA1B1BF0-5292-6FE4-534F-F6CF461FF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6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C1B0AD75-D280-B42F-2379-7254722CD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356368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7030A0"/>
                </a:solidFill>
              </a:rPr>
              <a:t>接待客人四部曲：送客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箭號: 五邊形 2">
            <a:extLst>
              <a:ext uri="{FF2B5EF4-FFF2-40B4-BE49-F238E27FC236}">
                <a16:creationId xmlns:a16="http://schemas.microsoft.com/office/drawing/2014/main" id="{CFCA7340-9AD8-4AB8-B87F-07193031EE33}"/>
              </a:ext>
            </a:extLst>
          </p:cNvPr>
          <p:cNvSpPr/>
          <p:nvPr/>
        </p:nvSpPr>
        <p:spPr>
          <a:xfrm>
            <a:off x="319909" y="1019177"/>
            <a:ext cx="2952750" cy="971548"/>
          </a:xfrm>
          <a:prstGeom prst="homePlate">
            <a:avLst/>
          </a:prstGeom>
          <a:solidFill>
            <a:srgbClr val="CB9EE6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客人先站起來</a:t>
            </a:r>
            <a:endParaRPr lang="en-HK" altLang="zh-CN" sz="22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主人才能站起來</a:t>
            </a:r>
            <a:endParaRPr lang="en-HK" sz="22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6E04F75B-7F09-2F43-6536-2D7BB770C746}"/>
              </a:ext>
            </a:extLst>
          </p:cNvPr>
          <p:cNvSpPr/>
          <p:nvPr/>
        </p:nvSpPr>
        <p:spPr>
          <a:xfrm>
            <a:off x="4586287" y="1019176"/>
            <a:ext cx="3019425" cy="971548"/>
          </a:xfrm>
          <a:prstGeom prst="homePlate">
            <a:avLst/>
          </a:prstGeom>
          <a:solidFill>
            <a:srgbClr val="CB9EE6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適當地表達挽留和感謝</a:t>
            </a:r>
            <a:endParaRPr lang="en-HK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4C03F695-7B54-FD95-C9B8-8EB75E11606F}"/>
              </a:ext>
            </a:extLst>
          </p:cNvPr>
          <p:cNvSpPr/>
          <p:nvPr/>
        </p:nvSpPr>
        <p:spPr>
          <a:xfrm>
            <a:off x="8919341" y="1019176"/>
            <a:ext cx="2952750" cy="971548"/>
          </a:xfrm>
          <a:prstGeom prst="homePlate">
            <a:avLst/>
          </a:prstGeom>
          <a:solidFill>
            <a:srgbClr val="CB9EE6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把客人送出門</a:t>
            </a:r>
            <a:endPara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揮手致意</a:t>
            </a:r>
            <a:endPara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目送客人離開</a:t>
            </a:r>
            <a:endParaRPr lang="en-HK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BE4FE33-77D2-5DE2-BAA7-A1662A7A7CCB}"/>
              </a:ext>
            </a:extLst>
          </p:cNvPr>
          <p:cNvGrpSpPr/>
          <p:nvPr/>
        </p:nvGrpSpPr>
        <p:grpSpPr>
          <a:xfrm>
            <a:off x="4426742" y="1990724"/>
            <a:ext cx="3334530" cy="3003942"/>
            <a:chOff x="4426742" y="1990724"/>
            <a:chExt cx="3334530" cy="3003942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1B15A08B-D65E-B92A-080A-5B54133D9FDD}"/>
                </a:ext>
              </a:extLst>
            </p:cNvPr>
            <p:cNvSpPr/>
            <p:nvPr/>
          </p:nvSpPr>
          <p:spPr>
            <a:xfrm>
              <a:off x="4426742" y="1990724"/>
              <a:ext cx="2176463" cy="1565666"/>
            </a:xfrm>
            <a:prstGeom prst="ellipse">
              <a:avLst/>
            </a:prstGeom>
            <a:solidFill>
              <a:srgbClr val="FFE800"/>
            </a:solidFill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不多坐一會</a:t>
              </a:r>
              <a:r>
                <a:rPr lang="zh-CN" altLang="en-US" sz="20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兒</a:t>
              </a:r>
              <a:r>
                <a:rPr lang="zh-CN" altLang="en-US" sz="24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嗎？</a:t>
              </a:r>
              <a:endParaRPr lang="en-HK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EDF30501-4F08-7949-1852-AF140EA3C2E2}"/>
                </a:ext>
              </a:extLst>
            </p:cNvPr>
            <p:cNvSpPr/>
            <p:nvPr/>
          </p:nvSpPr>
          <p:spPr>
            <a:xfrm>
              <a:off x="5584809" y="3428999"/>
              <a:ext cx="2176463" cy="1565667"/>
            </a:xfrm>
            <a:prstGeom prst="ellipse">
              <a:avLst/>
            </a:prstGeom>
            <a:solidFill>
              <a:srgbClr val="FFC000"/>
            </a:solidFill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感謝您</a:t>
              </a:r>
              <a:r>
                <a:rPr lang="zh-TW" altLang="en-US" sz="24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的到來</a:t>
              </a:r>
              <a:r>
                <a:rPr lang="zh-CN" altLang="en-US" sz="24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。</a:t>
              </a:r>
              <a:endParaRPr lang="en-HK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" name="星形: 四角 8">
              <a:extLst>
                <a:ext uri="{FF2B5EF4-FFF2-40B4-BE49-F238E27FC236}">
                  <a16:creationId xmlns:a16="http://schemas.microsoft.com/office/drawing/2014/main" id="{8BBE8B92-9BAF-9CDF-90BA-9AC97DE9226E}"/>
                </a:ext>
              </a:extLst>
            </p:cNvPr>
            <p:cNvSpPr/>
            <p:nvPr/>
          </p:nvSpPr>
          <p:spPr>
            <a:xfrm>
              <a:off x="5210175" y="3754632"/>
              <a:ext cx="374634" cy="457200"/>
            </a:xfrm>
            <a:prstGeom prst="star4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0" name="星形: 四角 9">
              <a:extLst>
                <a:ext uri="{FF2B5EF4-FFF2-40B4-BE49-F238E27FC236}">
                  <a16:creationId xmlns:a16="http://schemas.microsoft.com/office/drawing/2014/main" id="{ECEEA9AA-EEA7-F6A9-042B-FB00513888F8}"/>
                </a:ext>
              </a:extLst>
            </p:cNvPr>
            <p:cNvSpPr/>
            <p:nvPr/>
          </p:nvSpPr>
          <p:spPr>
            <a:xfrm>
              <a:off x="6603205" y="2924174"/>
              <a:ext cx="374634" cy="457200"/>
            </a:xfrm>
            <a:prstGeom prst="star4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00221F8-D930-EA5F-DE66-256B7F0444A5}"/>
              </a:ext>
            </a:extLst>
          </p:cNvPr>
          <p:cNvGrpSpPr/>
          <p:nvPr/>
        </p:nvGrpSpPr>
        <p:grpSpPr>
          <a:xfrm>
            <a:off x="8919339" y="2229910"/>
            <a:ext cx="3133727" cy="2554315"/>
            <a:chOff x="8919339" y="2229910"/>
            <a:chExt cx="3133727" cy="2554315"/>
          </a:xfrm>
        </p:grpSpPr>
        <p:pic>
          <p:nvPicPr>
            <p:cNvPr id="12" name="圖片 11" descr="一張含有 美工圖案, 圖畫, 圖解, 卡通 的圖片&#10;&#10;自動產生的描述">
              <a:extLst>
                <a:ext uri="{FF2B5EF4-FFF2-40B4-BE49-F238E27FC236}">
                  <a16:creationId xmlns:a16="http://schemas.microsoft.com/office/drawing/2014/main" id="{F1698C5E-C50F-87E2-4881-C54280856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9339" y="2229910"/>
              <a:ext cx="2285219" cy="2554315"/>
            </a:xfrm>
            <a:prstGeom prst="rect">
              <a:avLst/>
            </a:prstGeom>
          </p:spPr>
        </p:pic>
        <p:sp>
          <p:nvSpPr>
            <p:cNvPr id="13" name="語音泡泡: 橢圓形 12">
              <a:extLst>
                <a:ext uri="{FF2B5EF4-FFF2-40B4-BE49-F238E27FC236}">
                  <a16:creationId xmlns:a16="http://schemas.microsoft.com/office/drawing/2014/main" id="{6554C92F-DCCE-5ACA-8361-BEE586F188F4}"/>
                </a:ext>
              </a:extLst>
            </p:cNvPr>
            <p:cNvSpPr/>
            <p:nvPr/>
          </p:nvSpPr>
          <p:spPr>
            <a:xfrm>
              <a:off x="10829925" y="2402088"/>
              <a:ext cx="1223141" cy="676272"/>
            </a:xfrm>
            <a:prstGeom prst="wedgeEllipseCallou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再見！</a:t>
              </a:r>
              <a:endParaRPr lang="en-HK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15" name="圖片 14" descr="一張含有 美工圖案, 圖畫, 圖解, 動畫卡通 的圖片&#10;&#10;自動產生的描述">
            <a:extLst>
              <a:ext uri="{FF2B5EF4-FFF2-40B4-BE49-F238E27FC236}">
                <a16:creationId xmlns:a16="http://schemas.microsoft.com/office/drawing/2014/main" id="{6C432CF9-3E00-8199-6E21-CE1025D7C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3" y="4822551"/>
            <a:ext cx="1414864" cy="1725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8AB95501-12B5-F534-82CB-C1B3A62499CC}"/>
              </a:ext>
            </a:extLst>
          </p:cNvPr>
          <p:cNvSpPr/>
          <p:nvPr/>
        </p:nvSpPr>
        <p:spPr>
          <a:xfrm>
            <a:off x="3009900" y="5356619"/>
            <a:ext cx="8862191" cy="1038108"/>
          </a:xfrm>
          <a:prstGeom prst="wedgeRectCallout">
            <a:avLst>
              <a:gd name="adj1" fmla="val -53163"/>
              <a:gd name="adj2" fmla="val -44891"/>
            </a:avLst>
          </a:prstGeom>
          <a:solidFill>
            <a:srgbClr val="A0F765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禮多人不怪</a:t>
            </a:r>
            <a:r>
              <a:rPr lang="en-HK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：對人多行禮儀，</a:t>
            </a:r>
            <a:r>
              <a:rPr lang="zh-TW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別人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是不會怪罪的</a:t>
            </a:r>
            <a:endParaRPr lang="en-HK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B910219-6F8D-039A-5E2D-BA5CBE6685CE}"/>
              </a:ext>
            </a:extLst>
          </p:cNvPr>
          <p:cNvGrpSpPr/>
          <p:nvPr/>
        </p:nvGrpSpPr>
        <p:grpSpPr>
          <a:xfrm>
            <a:off x="319909" y="2111350"/>
            <a:ext cx="3258326" cy="2495526"/>
            <a:chOff x="319909" y="2111350"/>
            <a:chExt cx="3258326" cy="2495526"/>
          </a:xfrm>
        </p:grpSpPr>
        <p:pic>
          <p:nvPicPr>
            <p:cNvPr id="24" name="圖片 23" descr="一張含有 動畫卡通, 卡通, 圖解, 圖畫 的圖片&#10;&#10;自動產生的描述">
              <a:extLst>
                <a:ext uri="{FF2B5EF4-FFF2-40B4-BE49-F238E27FC236}">
                  <a16:creationId xmlns:a16="http://schemas.microsoft.com/office/drawing/2014/main" id="{777EA694-3DE6-F637-1D96-CBF90B6ED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5" t="6984" r="3973"/>
            <a:stretch/>
          </p:blipFill>
          <p:spPr>
            <a:xfrm>
              <a:off x="319909" y="2735683"/>
              <a:ext cx="3258326" cy="1871193"/>
            </a:xfrm>
            <a:prstGeom prst="rect">
              <a:avLst/>
            </a:prstGeom>
          </p:spPr>
        </p:pic>
        <p:sp>
          <p:nvSpPr>
            <p:cNvPr id="25" name="語音泡泡: 橢圓形 24">
              <a:extLst>
                <a:ext uri="{FF2B5EF4-FFF2-40B4-BE49-F238E27FC236}">
                  <a16:creationId xmlns:a16="http://schemas.microsoft.com/office/drawing/2014/main" id="{ACFCCD10-36D5-0803-DC3E-BA83D699FE6B}"/>
                </a:ext>
              </a:extLst>
            </p:cNvPr>
            <p:cNvSpPr/>
            <p:nvPr/>
          </p:nvSpPr>
          <p:spPr>
            <a:xfrm>
              <a:off x="765177" y="2111350"/>
              <a:ext cx="2000250" cy="676272"/>
            </a:xfrm>
            <a:prstGeom prst="wedgeEllipseCallout">
              <a:avLst>
                <a:gd name="adj1" fmla="val 27889"/>
                <a:gd name="adj2" fmla="val 65317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我差不多要</a:t>
              </a:r>
              <a:r>
                <a:rPr lang="zh-TW" altLang="en-US" sz="20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走</a:t>
              </a:r>
              <a:r>
                <a:rPr lang="zh-CN" altLang="en-US" sz="20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了</a:t>
              </a:r>
              <a:r>
                <a:rPr lang="zh-TW" altLang="en-US" sz="20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。</a:t>
              </a:r>
              <a:endParaRPr lang="en-HK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3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341AD4C-5F7D-F5E5-08A3-6BA0A2E5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7</a:t>
            </a:r>
            <a:endParaRPr lang="en-US" altLang="zh-TW" sz="1800" dirty="0"/>
          </a:p>
        </p:txBody>
      </p:sp>
      <p:sp>
        <p:nvSpPr>
          <p:cNvPr id="3" name="剪去對角線角落矩形 14">
            <a:extLst>
              <a:ext uri="{FF2B5EF4-FFF2-40B4-BE49-F238E27FC236}">
                <a16:creationId xmlns:a16="http://schemas.microsoft.com/office/drawing/2014/main" id="{65911B89-3516-151F-AD49-5D8588738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7567466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7030A0"/>
                </a:solidFill>
              </a:rPr>
              <a:t>待客之道的內涵：熱情好客、細心周到</a:t>
            </a: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05FAE466-A8A0-9062-6A67-64031BD6DE01}"/>
              </a:ext>
            </a:extLst>
          </p:cNvPr>
          <p:cNvSpPr/>
          <p:nvPr/>
        </p:nvSpPr>
        <p:spPr>
          <a:xfrm>
            <a:off x="1047293" y="4000499"/>
            <a:ext cx="4137523" cy="2352675"/>
          </a:xfrm>
          <a:prstGeom prst="triangle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zh-CN" altLang="en-US" sz="5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熱情好客</a:t>
            </a:r>
            <a:endParaRPr lang="en-HK" sz="5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81A45E97-5886-7A8D-D048-EED0D8DA9472}"/>
              </a:ext>
            </a:extLst>
          </p:cNvPr>
          <p:cNvSpPr/>
          <p:nvPr/>
        </p:nvSpPr>
        <p:spPr>
          <a:xfrm>
            <a:off x="7366268" y="303379"/>
            <a:ext cx="4137523" cy="2352675"/>
          </a:xfrm>
          <a:prstGeom prst="triangle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rtlCol="0" anchor="b"/>
          <a:lstStyle/>
          <a:p>
            <a:pPr algn="ctr"/>
            <a:r>
              <a:rPr lang="zh-CN" altLang="en-US" sz="5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細心周到</a:t>
            </a:r>
            <a:endParaRPr lang="en-HK" sz="5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圖片 9" descr="一張含有 男孩, 動畫卡通, 美工圖案, 卡通 的圖片&#10;&#10;自動產生的描述">
            <a:extLst>
              <a:ext uri="{FF2B5EF4-FFF2-40B4-BE49-F238E27FC236}">
                <a16:creationId xmlns:a16="http://schemas.microsoft.com/office/drawing/2014/main" id="{8175BB93-0BE4-0B6F-6FB8-302D95A2B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6945" r="55662" b="41250"/>
          <a:stretch/>
        </p:blipFill>
        <p:spPr>
          <a:xfrm>
            <a:off x="1887950" y="1351129"/>
            <a:ext cx="2253008" cy="2609850"/>
          </a:xfrm>
          <a:prstGeom prst="rect">
            <a:avLst/>
          </a:prstGeom>
        </p:spPr>
      </p:pic>
      <p:sp>
        <p:nvSpPr>
          <p:cNvPr id="11" name="語音泡泡: 橢圓形 10">
            <a:extLst>
              <a:ext uri="{FF2B5EF4-FFF2-40B4-BE49-F238E27FC236}">
                <a16:creationId xmlns:a16="http://schemas.microsoft.com/office/drawing/2014/main" id="{FA042BB5-30E0-E845-FDAF-9BEC2DBF8129}"/>
              </a:ext>
            </a:extLst>
          </p:cNvPr>
          <p:cNvSpPr/>
          <p:nvPr/>
        </p:nvSpPr>
        <p:spPr>
          <a:xfrm>
            <a:off x="4140957" y="1771650"/>
            <a:ext cx="2898017" cy="1657350"/>
          </a:xfrm>
          <a:prstGeom prst="wedgeEllipseCallout">
            <a:avLst>
              <a:gd name="adj1" fmla="val -60250"/>
              <a:gd name="adj2" fmla="val 1371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我好想妳！歡迎來我家作客！</a:t>
            </a:r>
            <a:endParaRPr lang="en-HK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語音泡泡: 橢圓形 11">
            <a:extLst>
              <a:ext uri="{FF2B5EF4-FFF2-40B4-BE49-F238E27FC236}">
                <a16:creationId xmlns:a16="http://schemas.microsoft.com/office/drawing/2014/main" id="{D73DAF6C-DFC5-4C05-29D2-331C3236735C}"/>
              </a:ext>
            </a:extLst>
          </p:cNvPr>
          <p:cNvSpPr/>
          <p:nvPr/>
        </p:nvSpPr>
        <p:spPr>
          <a:xfrm>
            <a:off x="399627" y="1351129"/>
            <a:ext cx="1869440" cy="1057275"/>
          </a:xfrm>
          <a:prstGeom prst="wedgeEllipseCallout">
            <a:avLst>
              <a:gd name="adj1" fmla="val 58897"/>
              <a:gd name="adj2" fmla="val 3187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好久不見！</a:t>
            </a:r>
            <a:endParaRPr lang="en-HK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4" name="圖片 13" descr="一張含有 卡通, 圖畫, 動畫卡通, 車輛 的圖片&#10;&#10;自動產生的描述">
            <a:extLst>
              <a:ext uri="{FF2B5EF4-FFF2-40B4-BE49-F238E27FC236}">
                <a16:creationId xmlns:a16="http://schemas.microsoft.com/office/drawing/2014/main" id="{6B5B4560-9F97-14FF-A6FF-48CC2790B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858" y="2695574"/>
            <a:ext cx="2814342" cy="2609851"/>
          </a:xfrm>
          <a:prstGeom prst="rect">
            <a:avLst/>
          </a:prstGeom>
        </p:spPr>
      </p:pic>
      <p:sp>
        <p:nvSpPr>
          <p:cNvPr id="15" name="語音泡泡: 橢圓形 14">
            <a:extLst>
              <a:ext uri="{FF2B5EF4-FFF2-40B4-BE49-F238E27FC236}">
                <a16:creationId xmlns:a16="http://schemas.microsoft.com/office/drawing/2014/main" id="{B1F3F7C8-24C9-B871-42D6-93D2E45CB418}"/>
              </a:ext>
            </a:extLst>
          </p:cNvPr>
          <p:cNvSpPr/>
          <p:nvPr/>
        </p:nvSpPr>
        <p:spPr>
          <a:xfrm>
            <a:off x="7297378" y="5334000"/>
            <a:ext cx="4225153" cy="1438275"/>
          </a:xfrm>
          <a:prstGeom prst="wedgeEllipseCallout">
            <a:avLst>
              <a:gd name="adj1" fmla="val 58897"/>
              <a:gd name="adj2" fmla="val 3187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你想玩</a:t>
            </a:r>
            <a:r>
              <a:rPr lang="zh-CN" altLang="en-US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兒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玩偶、機器人、堆積木、</a:t>
            </a:r>
            <a:r>
              <a:rPr lang="zh-TW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汽車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模型，還是飛行棋呢？</a:t>
            </a:r>
            <a:endParaRPr lang="en-HK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96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F1193A0-E7C3-6CC3-C724-5F011FFC6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8</a:t>
            </a:r>
            <a:endParaRPr lang="en-US" altLang="zh-TW" sz="1800" dirty="0"/>
          </a:p>
        </p:txBody>
      </p:sp>
      <p:sp>
        <p:nvSpPr>
          <p:cNvPr id="3" name="流程圖: 替代程序 2">
            <a:extLst>
              <a:ext uri="{FF2B5EF4-FFF2-40B4-BE49-F238E27FC236}">
                <a16:creationId xmlns:a16="http://schemas.microsoft.com/office/drawing/2014/main" id="{2D2B10EC-5FC8-54E5-D98D-A84CF4FDAA40}"/>
              </a:ext>
            </a:extLst>
          </p:cNvPr>
          <p:cNvSpPr/>
          <p:nvPr/>
        </p:nvSpPr>
        <p:spPr>
          <a:xfrm>
            <a:off x="2647950" y="1123950"/>
            <a:ext cx="7191375" cy="1504950"/>
          </a:xfrm>
          <a:prstGeom prst="flowChartAlternateProcess">
            <a:avLst/>
          </a:prstGeom>
          <a:solidFill>
            <a:srgbClr val="99CCFF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5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尊重恭敬</a:t>
            </a:r>
            <a:endParaRPr lang="en-HK" sz="5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圖片 9" descr="一張含有 蠟燭 的圖片&#10;&#10;自動產生的描述">
            <a:extLst>
              <a:ext uri="{FF2B5EF4-FFF2-40B4-BE49-F238E27FC236}">
                <a16:creationId xmlns:a16="http://schemas.microsoft.com/office/drawing/2014/main" id="{CE5FD0FA-98C3-00C7-3F25-98F4A7D3E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95" y="5367344"/>
            <a:ext cx="1158051" cy="1399312"/>
          </a:xfrm>
          <a:prstGeom prst="rect">
            <a:avLst/>
          </a:prstGeom>
        </p:spPr>
      </p:pic>
      <p:sp>
        <p:nvSpPr>
          <p:cNvPr id="11" name="語音泡泡: 橢圓形 10">
            <a:extLst>
              <a:ext uri="{FF2B5EF4-FFF2-40B4-BE49-F238E27FC236}">
                <a16:creationId xmlns:a16="http://schemas.microsoft.com/office/drawing/2014/main" id="{63E952DD-923D-9C1D-DF9D-1BE2B15F3789}"/>
              </a:ext>
            </a:extLst>
          </p:cNvPr>
          <p:cNvSpPr/>
          <p:nvPr/>
        </p:nvSpPr>
        <p:spPr>
          <a:xfrm>
            <a:off x="3743243" y="3383113"/>
            <a:ext cx="2898017" cy="1657350"/>
          </a:xfrm>
          <a:prstGeom prst="wedgeEllipseCallout">
            <a:avLst>
              <a:gd name="adj1" fmla="val -66093"/>
              <a:gd name="adj2" fmla="val 5703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阿姨</a:t>
            </a:r>
            <a:r>
              <a:rPr lang="zh-CN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，請喝茶！</a:t>
            </a:r>
            <a:endParaRPr lang="en-HK" sz="4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7F9B45B7-AC61-DC2C-A011-4C0620D5E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5507612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7030A0"/>
                </a:solidFill>
              </a:rPr>
              <a:t>待客之道的內涵：尊重恭敬</a:t>
            </a:r>
            <a:endParaRPr lang="en-US" altLang="zh-TW" b="1" dirty="0">
              <a:solidFill>
                <a:srgbClr val="7030A0"/>
              </a:solidFill>
            </a:endParaRPr>
          </a:p>
        </p:txBody>
      </p:sp>
      <p:pic>
        <p:nvPicPr>
          <p:cNvPr id="17" name="圖片 16" descr="一張含有 服裝, 幼兒, 足部穿著, 裙子 的圖片&#10;&#10;自動產生的描述">
            <a:extLst>
              <a:ext uri="{FF2B5EF4-FFF2-40B4-BE49-F238E27FC236}">
                <a16:creationId xmlns:a16="http://schemas.microsoft.com/office/drawing/2014/main" id="{5E670B13-400E-7010-2BB7-0DE515CFB0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0" t="6689" r="26670" b="61512"/>
          <a:stretch/>
        </p:blipFill>
        <p:spPr>
          <a:xfrm>
            <a:off x="9350190" y="3957954"/>
            <a:ext cx="2273276" cy="2242913"/>
          </a:xfrm>
          <a:prstGeom prst="rect">
            <a:avLst/>
          </a:prstGeom>
        </p:spPr>
      </p:pic>
      <p:pic>
        <p:nvPicPr>
          <p:cNvPr id="19" name="圖片 18" descr="一張含有 動畫卡通, 圖畫, 圖解, 卡通 的圖片&#10;&#10;自動產生的描述">
            <a:extLst>
              <a:ext uri="{FF2B5EF4-FFF2-40B4-BE49-F238E27FC236}">
                <a16:creationId xmlns:a16="http://schemas.microsoft.com/office/drawing/2014/main" id="{73B0BF4E-D645-55D6-FBFA-2975CCE03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993" b="28977"/>
          <a:stretch/>
        </p:blipFill>
        <p:spPr>
          <a:xfrm>
            <a:off x="1625991" y="4045373"/>
            <a:ext cx="1673597" cy="2095500"/>
          </a:xfrm>
          <a:prstGeom prst="rect">
            <a:avLst/>
          </a:prstGeom>
        </p:spPr>
      </p:pic>
      <p:sp>
        <p:nvSpPr>
          <p:cNvPr id="12" name="語音泡泡: 橢圓形 11">
            <a:extLst>
              <a:ext uri="{FF2B5EF4-FFF2-40B4-BE49-F238E27FC236}">
                <a16:creationId xmlns:a16="http://schemas.microsoft.com/office/drawing/2014/main" id="{E5431633-FB81-F518-C93E-6FFB2ED754D2}"/>
              </a:ext>
            </a:extLst>
          </p:cNvPr>
          <p:cNvSpPr/>
          <p:nvPr/>
        </p:nvSpPr>
        <p:spPr>
          <a:xfrm>
            <a:off x="7177281" y="4340648"/>
            <a:ext cx="2077657" cy="1504950"/>
          </a:xfrm>
          <a:prstGeom prst="wedgeEllipseCallout">
            <a:avLst>
              <a:gd name="adj1" fmla="val 61030"/>
              <a:gd name="adj2" fmla="val 16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謝謝！</a:t>
            </a:r>
            <a:endParaRPr lang="en-HK" sz="4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45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1FDBBD-184A-8E3C-60E2-7238B07CB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9C9FEA54-031F-905E-EBCD-2D1788CB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0975" y="120023"/>
            <a:ext cx="442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9</a:t>
            </a:r>
            <a:endParaRPr lang="en-US" altLang="zh-TW" sz="1800" dirty="0"/>
          </a:p>
        </p:txBody>
      </p:sp>
      <p:sp>
        <p:nvSpPr>
          <p:cNvPr id="3" name="心形 2">
            <a:extLst>
              <a:ext uri="{FF2B5EF4-FFF2-40B4-BE49-F238E27FC236}">
                <a16:creationId xmlns:a16="http://schemas.microsoft.com/office/drawing/2014/main" id="{F845E06C-C396-165A-7992-83C734759A1B}"/>
              </a:ext>
            </a:extLst>
          </p:cNvPr>
          <p:cNvSpPr/>
          <p:nvPr/>
        </p:nvSpPr>
        <p:spPr>
          <a:xfrm>
            <a:off x="6838950" y="576265"/>
            <a:ext cx="4419600" cy="3914775"/>
          </a:xfrm>
          <a:prstGeom prst="heart">
            <a:avLst/>
          </a:prstGeom>
          <a:solidFill>
            <a:srgbClr val="FF000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和諧</a:t>
            </a:r>
            <a:endParaRPr lang="en-HK" altLang="zh-CN" sz="6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7B596F8-C02D-687E-C494-9C28C7390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5507612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7030A0"/>
                </a:solidFill>
              </a:rPr>
              <a:t>待客之道的內涵：和諧</a:t>
            </a:r>
            <a:endParaRPr lang="en-US" altLang="zh-TW" b="1" dirty="0">
              <a:solidFill>
                <a:srgbClr val="7030A0"/>
              </a:solidFill>
            </a:endParaRPr>
          </a:p>
        </p:txBody>
      </p:sp>
      <p:pic>
        <p:nvPicPr>
          <p:cNvPr id="10" name="圖片 9" descr="一張含有 服裝, 人員, 女孩, 足部穿著 的圖片&#10;&#10;自動產生的描述">
            <a:extLst>
              <a:ext uri="{FF2B5EF4-FFF2-40B4-BE49-F238E27FC236}">
                <a16:creationId xmlns:a16="http://schemas.microsoft.com/office/drawing/2014/main" id="{48FE0121-A6E4-7087-E4AE-1EFBF9E5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82" y="2041680"/>
            <a:ext cx="3350683" cy="396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7A06E243AE15428C9181E431735EE1" ma:contentTypeVersion="15" ma:contentTypeDescription="Create a new document." ma:contentTypeScope="" ma:versionID="58bc3881f8df75b437d53d2bea145306">
  <xsd:schema xmlns:xsd="http://www.w3.org/2001/XMLSchema" xmlns:xs="http://www.w3.org/2001/XMLSchema" xmlns:p="http://schemas.microsoft.com/office/2006/metadata/properties" xmlns:ns2="b6bfb00f-0d56-4d67-840f-59fa056bedad" xmlns:ns3="9e1b4d2e-1ff6-4dae-8023-845065c95d2b" targetNamespace="http://schemas.microsoft.com/office/2006/metadata/properties" ma:root="true" ma:fieldsID="e90dfcebb43859a37cb76e67f46ccbfe" ns2:_="" ns3:_="">
    <xsd:import namespace="b6bfb00f-0d56-4d67-840f-59fa056bedad"/>
    <xsd:import namespace="9e1b4d2e-1ff6-4dae-8023-845065c95d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bfb00f-0d56-4d67-840f-59fa056bed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7f4383-ccf9-4935-95bf-a0dba1e343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b4d2e-1ff6-4dae-8023-845065c95d2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e79581a-5656-4f7f-8082-325bbb91d3b3}" ma:internalName="TaxCatchAll" ma:showField="CatchAllData" ma:web="9e1b4d2e-1ff6-4dae-8023-845065c95d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bfb00f-0d56-4d67-840f-59fa056bedad">
      <Terms xmlns="http://schemas.microsoft.com/office/infopath/2007/PartnerControls"/>
    </lcf76f155ced4ddcb4097134ff3c332f>
    <TaxCatchAll xmlns="9e1b4d2e-1ff6-4dae-8023-845065c95d2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3B6D1D-8D17-42B5-848D-D37FB06BA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bfb00f-0d56-4d67-840f-59fa056bedad"/>
    <ds:schemaRef ds:uri="9e1b4d2e-1ff6-4dae-8023-845065c95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7DAE3D-5879-4C4F-9686-6DB27596CBF5}">
  <ds:schemaRefs>
    <ds:schemaRef ds:uri="http://schemas.microsoft.com/office/2006/metadata/properties"/>
    <ds:schemaRef ds:uri="http://schemas.microsoft.com/office/infopath/2007/PartnerControls"/>
    <ds:schemaRef ds:uri="b6bfb00f-0d56-4d67-840f-59fa056bedad"/>
    <ds:schemaRef ds:uri="9e1b4d2e-1ff6-4dae-8023-845065c95d2b"/>
  </ds:schemaRefs>
</ds:datastoreItem>
</file>

<file path=customXml/itemProps3.xml><?xml version="1.0" encoding="utf-8"?>
<ds:datastoreItem xmlns:ds="http://schemas.openxmlformats.org/officeDocument/2006/customXml" ds:itemID="{AEBA9E7B-77E9-4AA0-87F3-7DD5AEA25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349</Words>
  <Application>Microsoft Office PowerPoint</Application>
  <PresentationFormat>寬螢幕</PresentationFormat>
  <Paragraphs>64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6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Yuen Kan Cheng</dc:creator>
  <cp:lastModifiedBy>Jessica Sze</cp:lastModifiedBy>
  <cp:revision>30</cp:revision>
  <dcterms:created xsi:type="dcterms:W3CDTF">2023-02-26T04:27:06Z</dcterms:created>
  <dcterms:modified xsi:type="dcterms:W3CDTF">2024-08-20T02:46:20Z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0x0101007F7A06E243AE15428C9181E431735EE1</vt:lpwstr>
  </property>
  <property fmtid="{D5CDD505-2E9C-101B-9397-08002B2CF9AE}" pid="3" name="MediaServiceImageTags">
    <vt:lpwstr/>
  </property>
</Properties>
</file>