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25A0B-4F55-4851-9103-6523F4691BF7}" v="540" dt="2024-12-30T13:38:24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4" autoAdjust="0"/>
    <p:restoredTop sz="94215" autoAdjust="0"/>
  </p:normalViewPr>
  <p:slideViewPr>
    <p:cSldViewPr snapToGrid="0">
      <p:cViewPr varScale="1">
        <p:scale>
          <a:sx n="99" d="100"/>
          <a:sy n="99" d="100"/>
        </p:scale>
        <p:origin x="8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ze" userId="d0516426-7314-41db-81c2-b7e15aa86492" providerId="ADAL" clId="{97D25A0B-4F55-4851-9103-6523F4691BF7}"/>
    <pc:docChg chg="undo custSel modSld">
      <pc:chgData name="Jessica Sze" userId="d0516426-7314-41db-81c2-b7e15aa86492" providerId="ADAL" clId="{97D25A0B-4F55-4851-9103-6523F4691BF7}" dt="2024-12-30T13:38:24.175" v="1105"/>
      <pc:docMkLst>
        <pc:docMk/>
      </pc:docMkLst>
      <pc:sldChg chg="addSp delSp modSp mod">
        <pc:chgData name="Jessica Sze" userId="d0516426-7314-41db-81c2-b7e15aa86492" providerId="ADAL" clId="{97D25A0B-4F55-4851-9103-6523F4691BF7}" dt="2024-12-30T13:05:11.190" v="259"/>
        <pc:sldMkLst>
          <pc:docMk/>
          <pc:sldMk cId="2577154405" sldId="258"/>
        </pc:sldMkLst>
        <pc:spChg chg="add mod">
          <ac:chgData name="Jessica Sze" userId="d0516426-7314-41db-81c2-b7e15aa86492" providerId="ADAL" clId="{97D25A0B-4F55-4851-9103-6523F4691BF7}" dt="2024-12-30T13:05:11.190" v="259"/>
          <ac:spMkLst>
            <pc:docMk/>
            <pc:sldMk cId="2577154405" sldId="258"/>
            <ac:spMk id="2" creationId="{ED06986E-22D6-78FE-D35D-6E8877FE0E79}"/>
          </ac:spMkLst>
        </pc:spChg>
        <pc:spChg chg="mod">
          <ac:chgData name="Jessica Sze" userId="d0516426-7314-41db-81c2-b7e15aa86492" providerId="ADAL" clId="{97D25A0B-4F55-4851-9103-6523F4691BF7}" dt="2024-12-30T13:03:30.765" v="179"/>
          <ac:spMkLst>
            <pc:docMk/>
            <pc:sldMk cId="2577154405" sldId="258"/>
            <ac:spMk id="7" creationId="{EE7F6689-DB05-AD27-BCFB-9239807A11B2}"/>
          </ac:spMkLst>
        </pc:spChg>
        <pc:spChg chg="del mod">
          <ac:chgData name="Jessica Sze" userId="d0516426-7314-41db-81c2-b7e15aa86492" providerId="ADAL" clId="{97D25A0B-4F55-4851-9103-6523F4691BF7}" dt="2024-12-30T13:03:28.052" v="164" actId="478"/>
          <ac:spMkLst>
            <pc:docMk/>
            <pc:sldMk cId="2577154405" sldId="258"/>
            <ac:spMk id="11" creationId="{573D4808-BECD-E34B-D7F1-50059596B18D}"/>
          </ac:spMkLst>
        </pc:spChg>
        <pc:spChg chg="mod">
          <ac:chgData name="Jessica Sze" userId="d0516426-7314-41db-81c2-b7e15aa86492" providerId="ADAL" clId="{97D25A0B-4F55-4851-9103-6523F4691BF7}" dt="2024-12-30T13:03:51.591" v="189" actId="14100"/>
          <ac:spMkLst>
            <pc:docMk/>
            <pc:sldMk cId="2577154405" sldId="258"/>
            <ac:spMk id="22" creationId="{7D2707E0-1E21-0B20-A251-FD87BE7F181C}"/>
          </ac:spMkLst>
        </pc:spChg>
        <pc:grpChg chg="add del">
          <ac:chgData name="Jessica Sze" userId="d0516426-7314-41db-81c2-b7e15aa86492" providerId="ADAL" clId="{97D25A0B-4F55-4851-9103-6523F4691BF7}" dt="2024-12-30T13:03:56.884" v="191" actId="478"/>
          <ac:grpSpMkLst>
            <pc:docMk/>
            <pc:sldMk cId="2577154405" sldId="258"/>
            <ac:grpSpMk id="20" creationId="{27FC45F3-3513-50D2-CB61-70B1A7A9EEB1}"/>
          </ac:grpSpMkLst>
        </pc:grpChg>
      </pc:sldChg>
      <pc:sldChg chg="addSp delSp modSp mod">
        <pc:chgData name="Jessica Sze" userId="d0516426-7314-41db-81c2-b7e15aa86492" providerId="ADAL" clId="{97D25A0B-4F55-4851-9103-6523F4691BF7}" dt="2024-12-30T13:07:17.364" v="481"/>
        <pc:sldMkLst>
          <pc:docMk/>
          <pc:sldMk cId="4049869198" sldId="260"/>
        </pc:sldMkLst>
        <pc:spChg chg="mod">
          <ac:chgData name="Jessica Sze" userId="d0516426-7314-41db-81c2-b7e15aa86492" providerId="ADAL" clId="{97D25A0B-4F55-4851-9103-6523F4691BF7}" dt="2024-12-30T13:04:09.029" v="193"/>
          <ac:spMkLst>
            <pc:docMk/>
            <pc:sldMk cId="4049869198" sldId="260"/>
            <ac:spMk id="5" creationId="{060EFCA0-48BE-02ED-81D7-5686C0E931E1}"/>
          </ac:spMkLst>
        </pc:spChg>
        <pc:spChg chg="mod">
          <ac:chgData name="Jessica Sze" userId="d0516426-7314-41db-81c2-b7e15aa86492" providerId="ADAL" clId="{97D25A0B-4F55-4851-9103-6523F4691BF7}" dt="2024-12-30T13:05:23.177" v="274"/>
          <ac:spMkLst>
            <pc:docMk/>
            <pc:sldMk cId="4049869198" sldId="260"/>
            <ac:spMk id="7" creationId="{EE7F6689-DB05-AD27-BCFB-9239807A11B2}"/>
          </ac:spMkLst>
        </pc:spChg>
        <pc:spChg chg="mod">
          <ac:chgData name="Jessica Sze" userId="d0516426-7314-41db-81c2-b7e15aa86492" providerId="ADAL" clId="{97D25A0B-4F55-4851-9103-6523F4691BF7}" dt="2024-12-30T13:04:09.029" v="193"/>
          <ac:spMkLst>
            <pc:docMk/>
            <pc:sldMk cId="4049869198" sldId="260"/>
            <ac:spMk id="8" creationId="{CBCA8E52-3B1D-914C-5A30-186EF32DA3BA}"/>
          </ac:spMkLst>
        </pc:spChg>
        <pc:spChg chg="mod">
          <ac:chgData name="Jessica Sze" userId="d0516426-7314-41db-81c2-b7e15aa86492" providerId="ADAL" clId="{97D25A0B-4F55-4851-9103-6523F4691BF7}" dt="2024-12-30T13:04:09.029" v="193"/>
          <ac:spMkLst>
            <pc:docMk/>
            <pc:sldMk cId="4049869198" sldId="260"/>
            <ac:spMk id="10" creationId="{F61B689A-6968-E399-C56D-64E9A037518B}"/>
          </ac:spMkLst>
        </pc:spChg>
        <pc:spChg chg="add del mod">
          <ac:chgData name="Jessica Sze" userId="d0516426-7314-41db-81c2-b7e15aa86492" providerId="ADAL" clId="{97D25A0B-4F55-4851-9103-6523F4691BF7}" dt="2024-12-30T13:07:17.364" v="481"/>
          <ac:spMkLst>
            <pc:docMk/>
            <pc:sldMk cId="4049869198" sldId="260"/>
            <ac:spMk id="11" creationId="{573D4808-BECD-E34B-D7F1-50059596B18D}"/>
          </ac:spMkLst>
        </pc:spChg>
        <pc:spChg chg="add del mod">
          <ac:chgData name="Jessica Sze" userId="d0516426-7314-41db-81c2-b7e15aa86492" providerId="ADAL" clId="{97D25A0B-4F55-4851-9103-6523F4691BF7}" dt="2024-12-30T13:06:29.182" v="379" actId="478"/>
          <ac:spMkLst>
            <pc:docMk/>
            <pc:sldMk cId="4049869198" sldId="260"/>
            <ac:spMk id="13" creationId="{1AC70B3E-D97F-3C35-4A36-20680403730A}"/>
          </ac:spMkLst>
        </pc:spChg>
        <pc:grpChg chg="add mod">
          <ac:chgData name="Jessica Sze" userId="d0516426-7314-41db-81c2-b7e15aa86492" providerId="ADAL" clId="{97D25A0B-4F55-4851-9103-6523F4691BF7}" dt="2024-12-30T13:04:09.029" v="193"/>
          <ac:grpSpMkLst>
            <pc:docMk/>
            <pc:sldMk cId="4049869198" sldId="260"/>
            <ac:grpSpMk id="2" creationId="{4CA0EB09-FA52-AAB8-10DF-51F060A9C57E}"/>
          </ac:grpSpMkLst>
        </pc:grpChg>
        <pc:grpChg chg="del">
          <ac:chgData name="Jessica Sze" userId="d0516426-7314-41db-81c2-b7e15aa86492" providerId="ADAL" clId="{97D25A0B-4F55-4851-9103-6523F4691BF7}" dt="2024-12-30T13:04:08.368" v="192" actId="478"/>
          <ac:grpSpMkLst>
            <pc:docMk/>
            <pc:sldMk cId="4049869198" sldId="260"/>
            <ac:grpSpMk id="20" creationId="{27FC45F3-3513-50D2-CB61-70B1A7A9EEB1}"/>
          </ac:grpSpMkLst>
        </pc:grpChg>
        <pc:picChg chg="ord">
          <ac:chgData name="Jessica Sze" userId="d0516426-7314-41db-81c2-b7e15aa86492" providerId="ADAL" clId="{97D25A0B-4F55-4851-9103-6523F4691BF7}" dt="2024-12-30T13:05:58.280" v="350" actId="167"/>
          <ac:picMkLst>
            <pc:docMk/>
            <pc:sldMk cId="4049869198" sldId="260"/>
            <ac:picMk id="3" creationId="{8395FF42-CCC7-DADB-A458-5831A6DB908E}"/>
          </ac:picMkLst>
        </pc:picChg>
        <pc:picChg chg="add del mod">
          <ac:chgData name="Jessica Sze" userId="d0516426-7314-41db-81c2-b7e15aa86492" providerId="ADAL" clId="{97D25A0B-4F55-4851-9103-6523F4691BF7}" dt="2024-12-30T13:06:29.182" v="379" actId="478"/>
          <ac:picMkLst>
            <pc:docMk/>
            <pc:sldMk cId="4049869198" sldId="260"/>
            <ac:picMk id="4" creationId="{535FEAF5-484C-2EE2-2B14-B4E34A0EB928}"/>
          </ac:picMkLst>
        </pc:picChg>
        <pc:picChg chg="mod ord">
          <ac:chgData name="Jessica Sze" userId="d0516426-7314-41db-81c2-b7e15aa86492" providerId="ADAL" clId="{97D25A0B-4F55-4851-9103-6523F4691BF7}" dt="2024-12-30T13:06:21.534" v="377" actId="167"/>
          <ac:picMkLst>
            <pc:docMk/>
            <pc:sldMk cId="4049869198" sldId="260"/>
            <ac:picMk id="9" creationId="{D1A647C9-2E96-8B59-9100-2705C6FB3D47}"/>
          </ac:picMkLst>
        </pc:picChg>
      </pc:sldChg>
      <pc:sldChg chg="addSp delSp modSp mod">
        <pc:chgData name="Jessica Sze" userId="d0516426-7314-41db-81c2-b7e15aa86492" providerId="ADAL" clId="{97D25A0B-4F55-4851-9103-6523F4691BF7}" dt="2024-12-30T13:09:29.029" v="522"/>
        <pc:sldMkLst>
          <pc:docMk/>
          <pc:sldMk cId="515456464" sldId="262"/>
        </pc:sldMkLst>
        <pc:spChg chg="mod">
          <ac:chgData name="Jessica Sze" userId="d0516426-7314-41db-81c2-b7e15aa86492" providerId="ADAL" clId="{97D25A0B-4F55-4851-9103-6523F4691BF7}" dt="2024-12-30T13:04:14.490" v="196"/>
          <ac:spMkLst>
            <pc:docMk/>
            <pc:sldMk cId="515456464" sldId="262"/>
            <ac:spMk id="3" creationId="{EDD444AC-6B88-875D-E4C5-90F44F63131B}"/>
          </ac:spMkLst>
        </pc:spChg>
        <pc:spChg chg="mod">
          <ac:chgData name="Jessica Sze" userId="d0516426-7314-41db-81c2-b7e15aa86492" providerId="ADAL" clId="{97D25A0B-4F55-4851-9103-6523F4691BF7}" dt="2024-12-30T13:04:14.490" v="196"/>
          <ac:spMkLst>
            <pc:docMk/>
            <pc:sldMk cId="515456464" sldId="262"/>
            <ac:spMk id="5" creationId="{6B96EEC3-7EFB-4272-72B8-F99F887ACDE5}"/>
          </ac:spMkLst>
        </pc:spChg>
        <pc:spChg chg="mod">
          <ac:chgData name="Jessica Sze" userId="d0516426-7314-41db-81c2-b7e15aa86492" providerId="ADAL" clId="{97D25A0B-4F55-4851-9103-6523F4691BF7}" dt="2024-12-30T13:04:14.490" v="196"/>
          <ac:spMkLst>
            <pc:docMk/>
            <pc:sldMk cId="515456464" sldId="262"/>
            <ac:spMk id="8" creationId="{B101B2EA-9A50-3FB6-8CB9-368A5147989C}"/>
          </ac:spMkLst>
        </pc:spChg>
        <pc:spChg chg="mod">
          <ac:chgData name="Jessica Sze" userId="d0516426-7314-41db-81c2-b7e15aa86492" providerId="ADAL" clId="{97D25A0B-4F55-4851-9103-6523F4691BF7}" dt="2024-12-30T13:09:29.029" v="522"/>
          <ac:spMkLst>
            <pc:docMk/>
            <pc:sldMk cId="515456464" sldId="262"/>
            <ac:spMk id="11" creationId="{573D4808-BECD-E34B-D7F1-50059596B18D}"/>
          </ac:spMkLst>
        </pc:spChg>
        <pc:spChg chg="del">
          <ac:chgData name="Jessica Sze" userId="d0516426-7314-41db-81c2-b7e15aa86492" providerId="ADAL" clId="{97D25A0B-4F55-4851-9103-6523F4691BF7}" dt="2024-12-30T13:04:12.480" v="194" actId="478"/>
          <ac:spMkLst>
            <pc:docMk/>
            <pc:sldMk cId="515456464" sldId="262"/>
            <ac:spMk id="22" creationId="{7D2707E0-1E21-0B20-A251-FD87BE7F181C}"/>
          </ac:spMkLst>
        </pc:spChg>
        <pc:grpChg chg="add mod">
          <ac:chgData name="Jessica Sze" userId="d0516426-7314-41db-81c2-b7e15aa86492" providerId="ADAL" clId="{97D25A0B-4F55-4851-9103-6523F4691BF7}" dt="2024-12-30T13:04:14.490" v="196"/>
          <ac:grpSpMkLst>
            <pc:docMk/>
            <pc:sldMk cId="515456464" sldId="262"/>
            <ac:grpSpMk id="2" creationId="{8B10DA88-07AB-34CB-33D4-C9811F92DE7C}"/>
          </ac:grpSpMkLst>
        </pc:grpChg>
        <pc:grpChg chg="del">
          <ac:chgData name="Jessica Sze" userId="d0516426-7314-41db-81c2-b7e15aa86492" providerId="ADAL" clId="{97D25A0B-4F55-4851-9103-6523F4691BF7}" dt="2024-12-30T13:04:14.009" v="195" actId="478"/>
          <ac:grpSpMkLst>
            <pc:docMk/>
            <pc:sldMk cId="515456464" sldId="262"/>
            <ac:grpSpMk id="20" creationId="{27FC45F3-3513-50D2-CB61-70B1A7A9EEB1}"/>
          </ac:grpSpMkLst>
        </pc:grpChg>
        <pc:picChg chg="del">
          <ac:chgData name="Jessica Sze" userId="d0516426-7314-41db-81c2-b7e15aa86492" providerId="ADAL" clId="{97D25A0B-4F55-4851-9103-6523F4691BF7}" dt="2024-12-30T13:08:07.711" v="482" actId="478"/>
          <ac:picMkLst>
            <pc:docMk/>
            <pc:sldMk cId="515456464" sldId="262"/>
            <ac:picMk id="15" creationId="{23F9AD06-D297-BDE7-CCBF-BBAFCA647959}"/>
          </ac:picMkLst>
        </pc:picChg>
        <pc:picChg chg="del">
          <ac:chgData name="Jessica Sze" userId="d0516426-7314-41db-81c2-b7e15aa86492" providerId="ADAL" clId="{97D25A0B-4F55-4851-9103-6523F4691BF7}" dt="2024-12-30T13:08:08.660" v="483" actId="478"/>
          <ac:picMkLst>
            <pc:docMk/>
            <pc:sldMk cId="515456464" sldId="262"/>
            <ac:picMk id="19" creationId="{44603948-6A5B-7218-0138-890CBD842908}"/>
          </ac:picMkLst>
        </pc:picChg>
      </pc:sldChg>
      <pc:sldChg chg="addSp modSp mod modAnim">
        <pc:chgData name="Jessica Sze" userId="d0516426-7314-41db-81c2-b7e15aa86492" providerId="ADAL" clId="{97D25A0B-4F55-4851-9103-6523F4691BF7}" dt="2024-12-30T13:28:29.376" v="756"/>
        <pc:sldMkLst>
          <pc:docMk/>
          <pc:sldMk cId="321452315" sldId="263"/>
        </pc:sldMkLst>
        <pc:spChg chg="add mod">
          <ac:chgData name="Jessica Sze" userId="d0516426-7314-41db-81c2-b7e15aa86492" providerId="ADAL" clId="{97D25A0B-4F55-4851-9103-6523F4691BF7}" dt="2024-12-30T13:28:29.376" v="756"/>
          <ac:spMkLst>
            <pc:docMk/>
            <pc:sldMk cId="321452315" sldId="263"/>
            <ac:spMk id="3" creationId="{F870C751-555D-130E-C5BF-F43B346C3E2B}"/>
          </ac:spMkLst>
        </pc:spChg>
        <pc:spChg chg="mod">
          <ac:chgData name="Jessica Sze" userId="d0516426-7314-41db-81c2-b7e15aa86492" providerId="ADAL" clId="{97D25A0B-4F55-4851-9103-6523F4691BF7}" dt="2024-12-30T13:25:23.552" v="578"/>
          <ac:spMkLst>
            <pc:docMk/>
            <pc:sldMk cId="321452315" sldId="263"/>
            <ac:spMk id="7" creationId="{EE7F6689-DB05-AD27-BCFB-9239807A11B2}"/>
          </ac:spMkLst>
        </pc:spChg>
        <pc:spChg chg="mod">
          <ac:chgData name="Jessica Sze" userId="d0516426-7314-41db-81c2-b7e15aa86492" providerId="ADAL" clId="{97D25A0B-4F55-4851-9103-6523F4691BF7}" dt="2024-12-30T13:26:39.908" v="680" actId="1036"/>
          <ac:spMkLst>
            <pc:docMk/>
            <pc:sldMk cId="321452315" sldId="263"/>
            <ac:spMk id="11" creationId="{573D4808-BECD-E34B-D7F1-50059596B18D}"/>
          </ac:spMkLst>
        </pc:spChg>
        <pc:spChg chg="mod">
          <ac:chgData name="Jessica Sze" userId="d0516426-7314-41db-81c2-b7e15aa86492" providerId="ADAL" clId="{97D25A0B-4F55-4851-9103-6523F4691BF7}" dt="2024-12-30T13:04:28.827" v="204" actId="14100"/>
          <ac:spMkLst>
            <pc:docMk/>
            <pc:sldMk cId="321452315" sldId="263"/>
            <ac:spMk id="22" creationId="{7D2707E0-1E21-0B20-A251-FD87BE7F181C}"/>
          </ac:spMkLst>
        </pc:spChg>
        <pc:picChg chg="add mod">
          <ac:chgData name="Jessica Sze" userId="d0516426-7314-41db-81c2-b7e15aa86492" providerId="ADAL" clId="{97D25A0B-4F55-4851-9103-6523F4691BF7}" dt="2024-12-30T13:28:10.449" v="686"/>
          <ac:picMkLst>
            <pc:docMk/>
            <pc:sldMk cId="321452315" sldId="263"/>
            <ac:picMk id="2" creationId="{D22BC7AB-ABF6-7D9B-B7E4-20623E96BCC7}"/>
          </ac:picMkLst>
        </pc:picChg>
        <pc:picChg chg="mod">
          <ac:chgData name="Jessica Sze" userId="d0516426-7314-41db-81c2-b7e15aa86492" providerId="ADAL" clId="{97D25A0B-4F55-4851-9103-6523F4691BF7}" dt="2024-12-30T13:27:59.873" v="681" actId="1076"/>
          <ac:picMkLst>
            <pc:docMk/>
            <pc:sldMk cId="321452315" sldId="263"/>
            <ac:picMk id="10" creationId="{6EB2C04D-AC77-BA57-3523-23E456F33E57}"/>
          </ac:picMkLst>
        </pc:picChg>
        <pc:picChg chg="mod">
          <ac:chgData name="Jessica Sze" userId="d0516426-7314-41db-81c2-b7e15aa86492" providerId="ADAL" clId="{97D25A0B-4F55-4851-9103-6523F4691BF7}" dt="2024-12-30T13:28:03.374" v="684" actId="1076"/>
          <ac:picMkLst>
            <pc:docMk/>
            <pc:sldMk cId="321452315" sldId="263"/>
            <ac:picMk id="13" creationId="{7514D291-B8AB-433E-16BA-5706F9B0FAA1}"/>
          </ac:picMkLst>
        </pc:picChg>
      </pc:sldChg>
      <pc:sldChg chg="addSp delSp modSp mod">
        <pc:chgData name="Jessica Sze" userId="d0516426-7314-41db-81c2-b7e15aa86492" providerId="ADAL" clId="{97D25A0B-4F55-4851-9103-6523F4691BF7}" dt="2024-12-30T13:24:48.462" v="528" actId="1076"/>
        <pc:sldMkLst>
          <pc:docMk/>
          <pc:sldMk cId="2111588176" sldId="264"/>
        </pc:sldMkLst>
        <pc:spChg chg="mod">
          <ac:chgData name="Jessica Sze" userId="d0516426-7314-41db-81c2-b7e15aa86492" providerId="ADAL" clId="{97D25A0B-4F55-4851-9103-6523F4691BF7}" dt="2024-12-30T13:04:18.609" v="198"/>
          <ac:spMkLst>
            <pc:docMk/>
            <pc:sldMk cId="2111588176" sldId="264"/>
            <ac:spMk id="3" creationId="{FC03916E-F27A-00B1-08C9-2A9392907139}"/>
          </ac:spMkLst>
        </pc:spChg>
        <pc:spChg chg="mod">
          <ac:chgData name="Jessica Sze" userId="d0516426-7314-41db-81c2-b7e15aa86492" providerId="ADAL" clId="{97D25A0B-4F55-4851-9103-6523F4691BF7}" dt="2024-12-30T13:04:18.609" v="198"/>
          <ac:spMkLst>
            <pc:docMk/>
            <pc:sldMk cId="2111588176" sldId="264"/>
            <ac:spMk id="5" creationId="{92FE02E8-DF79-6F70-AEAF-D4AE2FA07AE3}"/>
          </ac:spMkLst>
        </pc:spChg>
        <pc:spChg chg="mod">
          <ac:chgData name="Jessica Sze" userId="d0516426-7314-41db-81c2-b7e15aa86492" providerId="ADAL" clId="{97D25A0B-4F55-4851-9103-6523F4691BF7}" dt="2024-12-30T13:04:18.609" v="198"/>
          <ac:spMkLst>
            <pc:docMk/>
            <pc:sldMk cId="2111588176" sldId="264"/>
            <ac:spMk id="9" creationId="{FC5E3D0E-DB2C-C513-361C-ED879718A1DA}"/>
          </ac:spMkLst>
        </pc:spChg>
        <pc:spChg chg="mod">
          <ac:chgData name="Jessica Sze" userId="d0516426-7314-41db-81c2-b7e15aa86492" providerId="ADAL" clId="{97D25A0B-4F55-4851-9103-6523F4691BF7}" dt="2024-12-30T13:24:48.462" v="528" actId="1076"/>
          <ac:spMkLst>
            <pc:docMk/>
            <pc:sldMk cId="2111588176" sldId="264"/>
            <ac:spMk id="11" creationId="{573D4808-BECD-E34B-D7F1-50059596B18D}"/>
          </ac:spMkLst>
        </pc:spChg>
        <pc:grpChg chg="add mod">
          <ac:chgData name="Jessica Sze" userId="d0516426-7314-41db-81c2-b7e15aa86492" providerId="ADAL" clId="{97D25A0B-4F55-4851-9103-6523F4691BF7}" dt="2024-12-30T13:04:18.609" v="198"/>
          <ac:grpSpMkLst>
            <pc:docMk/>
            <pc:sldMk cId="2111588176" sldId="264"/>
            <ac:grpSpMk id="2" creationId="{F7A68B38-6D26-E47A-0EEE-299808FFC298}"/>
          </ac:grpSpMkLst>
        </pc:grpChg>
        <pc:grpChg chg="del">
          <ac:chgData name="Jessica Sze" userId="d0516426-7314-41db-81c2-b7e15aa86492" providerId="ADAL" clId="{97D25A0B-4F55-4851-9103-6523F4691BF7}" dt="2024-12-30T13:04:17.909" v="197" actId="478"/>
          <ac:grpSpMkLst>
            <pc:docMk/>
            <pc:sldMk cId="2111588176" sldId="264"/>
            <ac:grpSpMk id="20" creationId="{27FC45F3-3513-50D2-CB61-70B1A7A9EEB1}"/>
          </ac:grpSpMkLst>
        </pc:grpChg>
      </pc:sldChg>
      <pc:sldChg chg="addSp delSp modSp mod modAnim">
        <pc:chgData name="Jessica Sze" userId="d0516426-7314-41db-81c2-b7e15aa86492" providerId="ADAL" clId="{97D25A0B-4F55-4851-9103-6523F4691BF7}" dt="2024-12-30T13:31:47.457" v="882" actId="1076"/>
        <pc:sldMkLst>
          <pc:docMk/>
          <pc:sldMk cId="4052571723" sldId="265"/>
        </pc:sldMkLst>
        <pc:spChg chg="add mod">
          <ac:chgData name="Jessica Sze" userId="d0516426-7314-41db-81c2-b7e15aa86492" providerId="ADAL" clId="{97D25A0B-4F55-4851-9103-6523F4691BF7}" dt="2024-12-30T13:26:15.721" v="648" actId="1076"/>
          <ac:spMkLst>
            <pc:docMk/>
            <pc:sldMk cId="4052571723" sldId="265"/>
            <ac:spMk id="2" creationId="{51D11048-8ED9-332F-F428-4CD471DB5F53}"/>
          </ac:spMkLst>
        </pc:spChg>
        <pc:spChg chg="mod">
          <ac:chgData name="Jessica Sze" userId="d0516426-7314-41db-81c2-b7e15aa86492" providerId="ADAL" clId="{97D25A0B-4F55-4851-9103-6523F4691BF7}" dt="2024-12-30T13:26:19.193" v="649" actId="1076"/>
          <ac:spMkLst>
            <pc:docMk/>
            <pc:sldMk cId="4052571723" sldId="265"/>
            <ac:spMk id="7" creationId="{EE7F6689-DB05-AD27-BCFB-9239807A11B2}"/>
          </ac:spMkLst>
        </pc:spChg>
        <pc:spChg chg="mod">
          <ac:chgData name="Jessica Sze" userId="d0516426-7314-41db-81c2-b7e15aa86492" providerId="ADAL" clId="{97D25A0B-4F55-4851-9103-6523F4691BF7}" dt="2024-12-30T13:29:19.498" v="767"/>
          <ac:spMkLst>
            <pc:docMk/>
            <pc:sldMk cId="4052571723" sldId="265"/>
            <ac:spMk id="11" creationId="{573D4808-BECD-E34B-D7F1-50059596B18D}"/>
          </ac:spMkLst>
        </pc:spChg>
        <pc:spChg chg="mod">
          <ac:chgData name="Jessica Sze" userId="d0516426-7314-41db-81c2-b7e15aa86492" providerId="ADAL" clId="{97D25A0B-4F55-4851-9103-6523F4691BF7}" dt="2024-12-30T13:04:34.566" v="210" actId="14100"/>
          <ac:spMkLst>
            <pc:docMk/>
            <pc:sldMk cId="4052571723" sldId="265"/>
            <ac:spMk id="22" creationId="{7D2707E0-1E21-0B20-A251-FD87BE7F181C}"/>
          </ac:spMkLst>
        </pc:spChg>
        <pc:picChg chg="del">
          <ac:chgData name="Jessica Sze" userId="d0516426-7314-41db-81c2-b7e15aa86492" providerId="ADAL" clId="{97D25A0B-4F55-4851-9103-6523F4691BF7}" dt="2024-12-30T13:31:13.214" v="872" actId="478"/>
          <ac:picMkLst>
            <pc:docMk/>
            <pc:sldMk cId="4052571723" sldId="265"/>
            <ac:picMk id="5" creationId="{058CBD3D-770A-124A-2785-AA30CF911455}"/>
          </ac:picMkLst>
        </pc:picChg>
        <pc:picChg chg="add mod modCrop">
          <ac:chgData name="Jessica Sze" userId="d0516426-7314-41db-81c2-b7e15aa86492" providerId="ADAL" clId="{97D25A0B-4F55-4851-9103-6523F4691BF7}" dt="2024-12-30T13:31:14.565" v="873" actId="1076"/>
          <ac:picMkLst>
            <pc:docMk/>
            <pc:sldMk cId="4052571723" sldId="265"/>
            <ac:picMk id="8" creationId="{FE202B95-E1C0-9D0D-D299-CA74146621B8}"/>
          </ac:picMkLst>
        </pc:picChg>
        <pc:picChg chg="del">
          <ac:chgData name="Jessica Sze" userId="d0516426-7314-41db-81c2-b7e15aa86492" providerId="ADAL" clId="{97D25A0B-4F55-4851-9103-6523F4691BF7}" dt="2024-12-30T13:31:12.565" v="871" actId="478"/>
          <ac:picMkLst>
            <pc:docMk/>
            <pc:sldMk cId="4052571723" sldId="265"/>
            <ac:picMk id="10" creationId="{3AB493A9-654D-808F-988E-C60EE921C901}"/>
          </ac:picMkLst>
        </pc:picChg>
        <pc:picChg chg="add mod modCrop">
          <ac:chgData name="Jessica Sze" userId="d0516426-7314-41db-81c2-b7e15aa86492" providerId="ADAL" clId="{97D25A0B-4F55-4851-9103-6523F4691BF7}" dt="2024-12-30T13:31:47.457" v="882" actId="1076"/>
          <ac:picMkLst>
            <pc:docMk/>
            <pc:sldMk cId="4052571723" sldId="265"/>
            <ac:picMk id="12" creationId="{ACF70298-33EC-9598-698B-BD92689AF7B5}"/>
          </ac:picMkLst>
        </pc:picChg>
      </pc:sldChg>
      <pc:sldChg chg="addSp delSp modSp mod">
        <pc:chgData name="Jessica Sze" userId="d0516426-7314-41db-81c2-b7e15aa86492" providerId="ADAL" clId="{97D25A0B-4F55-4851-9103-6523F4691BF7}" dt="2024-12-30T13:35:45.511" v="1086"/>
        <pc:sldMkLst>
          <pc:docMk/>
          <pc:sldMk cId="424745420" sldId="266"/>
        </pc:sldMkLst>
        <pc:spChg chg="mod">
          <ac:chgData name="Jessica Sze" userId="d0516426-7314-41db-81c2-b7e15aa86492" providerId="ADAL" clId="{97D25A0B-4F55-4851-9103-6523F4691BF7}" dt="2024-12-30T13:30:23.696" v="865"/>
          <ac:spMkLst>
            <pc:docMk/>
            <pc:sldMk cId="424745420" sldId="266"/>
            <ac:spMk id="7" creationId="{EE7F6689-DB05-AD27-BCFB-9239807A11B2}"/>
          </ac:spMkLst>
        </pc:spChg>
        <pc:spChg chg="mod">
          <ac:chgData name="Jessica Sze" userId="d0516426-7314-41db-81c2-b7e15aa86492" providerId="ADAL" clId="{97D25A0B-4F55-4851-9103-6523F4691BF7}" dt="2024-12-30T13:35:45.511" v="1086"/>
          <ac:spMkLst>
            <pc:docMk/>
            <pc:sldMk cId="424745420" sldId="266"/>
            <ac:spMk id="11" creationId="{573D4808-BECD-E34B-D7F1-50059596B18D}"/>
          </ac:spMkLst>
        </pc:spChg>
        <pc:spChg chg="mod">
          <ac:chgData name="Jessica Sze" userId="d0516426-7314-41db-81c2-b7e15aa86492" providerId="ADAL" clId="{97D25A0B-4F55-4851-9103-6523F4691BF7}" dt="2024-12-30T13:04:42.397" v="216" actId="14100"/>
          <ac:spMkLst>
            <pc:docMk/>
            <pc:sldMk cId="424745420" sldId="266"/>
            <ac:spMk id="22" creationId="{7D2707E0-1E21-0B20-A251-FD87BE7F181C}"/>
          </ac:spMkLst>
        </pc:spChg>
        <pc:picChg chg="add mod">
          <ac:chgData name="Jessica Sze" userId="d0516426-7314-41db-81c2-b7e15aa86492" providerId="ADAL" clId="{97D25A0B-4F55-4851-9103-6523F4691BF7}" dt="2024-12-30T13:35:04.872" v="1055" actId="1076"/>
          <ac:picMkLst>
            <pc:docMk/>
            <pc:sldMk cId="424745420" sldId="266"/>
            <ac:picMk id="3" creationId="{7099CF8E-EA64-EE25-55FD-8873F9E1A8ED}"/>
          </ac:picMkLst>
        </pc:picChg>
        <pc:picChg chg="del">
          <ac:chgData name="Jessica Sze" userId="d0516426-7314-41db-81c2-b7e15aa86492" providerId="ADAL" clId="{97D25A0B-4F55-4851-9103-6523F4691BF7}" dt="2024-12-30T13:35:00.945" v="1052" actId="478"/>
          <ac:picMkLst>
            <pc:docMk/>
            <pc:sldMk cId="424745420" sldId="266"/>
            <ac:picMk id="5" creationId="{4B23ADD6-87A6-FA7E-998E-E30148B754B2}"/>
          </ac:picMkLst>
        </pc:picChg>
        <pc:picChg chg="del">
          <ac:chgData name="Jessica Sze" userId="d0516426-7314-41db-81c2-b7e15aa86492" providerId="ADAL" clId="{97D25A0B-4F55-4851-9103-6523F4691BF7}" dt="2024-12-30T13:34:59.615" v="1051" actId="478"/>
          <ac:picMkLst>
            <pc:docMk/>
            <pc:sldMk cId="424745420" sldId="266"/>
            <ac:picMk id="10" creationId="{72DF6B67-8D4C-0C49-39F7-5306782FDC3F}"/>
          </ac:picMkLst>
        </pc:picChg>
      </pc:sldChg>
      <pc:sldChg chg="modSp mod">
        <pc:chgData name="Jessica Sze" userId="d0516426-7314-41db-81c2-b7e15aa86492" providerId="ADAL" clId="{97D25A0B-4F55-4851-9103-6523F4691BF7}" dt="2024-12-30T13:34:33.484" v="1046"/>
        <pc:sldMkLst>
          <pc:docMk/>
          <pc:sldMk cId="3216246927" sldId="267"/>
        </pc:sldMkLst>
        <pc:spChg chg="mod">
          <ac:chgData name="Jessica Sze" userId="d0516426-7314-41db-81c2-b7e15aa86492" providerId="ADAL" clId="{97D25A0B-4F55-4851-9103-6523F4691BF7}" dt="2024-12-30T13:34:33.484" v="1046"/>
          <ac:spMkLst>
            <pc:docMk/>
            <pc:sldMk cId="3216246927" sldId="267"/>
            <ac:spMk id="11" creationId="{573D4808-BECD-E34B-D7F1-50059596B18D}"/>
          </ac:spMkLst>
        </pc:spChg>
        <pc:spChg chg="mod">
          <ac:chgData name="Jessica Sze" userId="d0516426-7314-41db-81c2-b7e15aa86492" providerId="ADAL" clId="{97D25A0B-4F55-4851-9103-6523F4691BF7}" dt="2024-12-30T13:04:49.553" v="222" actId="14100"/>
          <ac:spMkLst>
            <pc:docMk/>
            <pc:sldMk cId="3216246927" sldId="267"/>
            <ac:spMk id="22" creationId="{7D2707E0-1E21-0B20-A251-FD87BE7F181C}"/>
          </ac:spMkLst>
        </pc:spChg>
      </pc:sldChg>
      <pc:sldChg chg="delSp modSp mod">
        <pc:chgData name="Jessica Sze" userId="d0516426-7314-41db-81c2-b7e15aa86492" providerId="ADAL" clId="{97D25A0B-4F55-4851-9103-6523F4691BF7}" dt="2024-12-30T13:38:24.175" v="1105"/>
        <pc:sldMkLst>
          <pc:docMk/>
          <pc:sldMk cId="1636443831" sldId="268"/>
        </pc:sldMkLst>
        <pc:spChg chg="del">
          <ac:chgData name="Jessica Sze" userId="d0516426-7314-41db-81c2-b7e15aa86492" providerId="ADAL" clId="{97D25A0B-4F55-4851-9103-6523F4691BF7}" dt="2024-12-30T13:36:49.240" v="1089" actId="478"/>
          <ac:spMkLst>
            <pc:docMk/>
            <pc:sldMk cId="1636443831" sldId="268"/>
            <ac:spMk id="8" creationId="{6E3498F4-7B49-A52C-2A26-4D3480AAD3F2}"/>
          </ac:spMkLst>
        </pc:spChg>
        <pc:spChg chg="mod">
          <ac:chgData name="Jessica Sze" userId="d0516426-7314-41db-81c2-b7e15aa86492" providerId="ADAL" clId="{97D25A0B-4F55-4851-9103-6523F4691BF7}" dt="2024-12-30T13:38:24.175" v="1105"/>
          <ac:spMkLst>
            <pc:docMk/>
            <pc:sldMk cId="1636443831" sldId="268"/>
            <ac:spMk id="11" creationId="{573D4808-BECD-E34B-D7F1-50059596B18D}"/>
          </ac:spMkLst>
        </pc:spChg>
        <pc:spChg chg="del">
          <ac:chgData name="Jessica Sze" userId="d0516426-7314-41db-81c2-b7e15aa86492" providerId="ADAL" clId="{97D25A0B-4F55-4851-9103-6523F4691BF7}" dt="2024-12-30T13:36:47.709" v="1088" actId="478"/>
          <ac:spMkLst>
            <pc:docMk/>
            <pc:sldMk cId="1636443831" sldId="268"/>
            <ac:spMk id="13" creationId="{A221A69B-349B-3D18-66E4-6D87D55BBB23}"/>
          </ac:spMkLst>
        </pc:spChg>
        <pc:spChg chg="mod">
          <ac:chgData name="Jessica Sze" userId="d0516426-7314-41db-81c2-b7e15aa86492" providerId="ADAL" clId="{97D25A0B-4F55-4851-9103-6523F4691BF7}" dt="2024-12-30T13:37:05.311" v="1096" actId="14100"/>
          <ac:spMkLst>
            <pc:docMk/>
            <pc:sldMk cId="1636443831" sldId="268"/>
            <ac:spMk id="16" creationId="{3CF15E6D-9511-60CF-469C-03D8D7406A5B}"/>
          </ac:spMkLst>
        </pc:spChg>
        <pc:spChg chg="del">
          <ac:chgData name="Jessica Sze" userId="d0516426-7314-41db-81c2-b7e15aa86492" providerId="ADAL" clId="{97D25A0B-4F55-4851-9103-6523F4691BF7}" dt="2024-12-30T13:36:46.380" v="1087" actId="478"/>
          <ac:spMkLst>
            <pc:docMk/>
            <pc:sldMk cId="1636443831" sldId="268"/>
            <ac:spMk id="17" creationId="{F9B3BA29-8BE8-89AF-4997-99CBAEE1D6D4}"/>
          </ac:spMkLst>
        </pc:spChg>
        <pc:spChg chg="del">
          <ac:chgData name="Jessica Sze" userId="d0516426-7314-41db-81c2-b7e15aa86492" providerId="ADAL" clId="{97D25A0B-4F55-4851-9103-6523F4691BF7}" dt="2024-12-30T13:36:49.910" v="1090" actId="478"/>
          <ac:spMkLst>
            <pc:docMk/>
            <pc:sldMk cId="1636443831" sldId="268"/>
            <ac:spMk id="18" creationId="{4FD49EEC-A9A1-D7EC-78B5-10DAFDC1D8A6}"/>
          </ac:spMkLst>
        </pc:spChg>
        <pc:spChg chg="mod">
          <ac:chgData name="Jessica Sze" userId="d0516426-7314-41db-81c2-b7e15aa86492" providerId="ADAL" clId="{97D25A0B-4F55-4851-9103-6523F4691BF7}" dt="2024-12-30T13:04:55.787" v="228" actId="14100"/>
          <ac:spMkLst>
            <pc:docMk/>
            <pc:sldMk cId="1636443831" sldId="268"/>
            <ac:spMk id="22" creationId="{7D2707E0-1E21-0B20-A251-FD87BE7F181C}"/>
          </ac:spMkLst>
        </pc:spChg>
        <pc:picChg chg="mod">
          <ac:chgData name="Jessica Sze" userId="d0516426-7314-41db-81c2-b7e15aa86492" providerId="ADAL" clId="{97D25A0B-4F55-4851-9103-6523F4691BF7}" dt="2024-12-30T13:37:02.359" v="1095" actId="1076"/>
          <ac:picMkLst>
            <pc:docMk/>
            <pc:sldMk cId="1636443831" sldId="268"/>
            <ac:picMk id="15" creationId="{50D222DA-AEFD-3DAC-33D5-1983435A8B5C}"/>
          </ac:picMkLst>
        </pc:picChg>
      </pc:sldChg>
    </pc:docChg>
  </pc:docChgLst>
  <pc:docChgLst>
    <pc:chgData name="Vincent Lam" userId="4b9f04b0-8ed0-420d-859a-8130926d3ba8" providerId="ADAL" clId="{B494F708-AC93-44BD-9AA4-D40DAF13A345}"/>
    <pc:docChg chg="undo redo custSel addSld delSld modSld sldOrd modMainMaster">
      <pc:chgData name="Vincent Lam" userId="4b9f04b0-8ed0-420d-859a-8130926d3ba8" providerId="ADAL" clId="{B494F708-AC93-44BD-9AA4-D40DAF13A345}" dt="2024-07-25T07:42:46.703" v="1365" actId="20577"/>
      <pc:docMkLst>
        <pc:docMk/>
      </pc:docMkLst>
      <pc:sldChg chg="modTransition">
        <pc:chgData name="Vincent Lam" userId="4b9f04b0-8ed0-420d-859a-8130926d3ba8" providerId="ADAL" clId="{B494F708-AC93-44BD-9AA4-D40DAF13A345}" dt="2024-07-16T07:18:22.779" v="1327"/>
        <pc:sldMkLst>
          <pc:docMk/>
          <pc:sldMk cId="2948744076" sldId="257"/>
        </pc:sldMkLst>
      </pc:sldChg>
      <pc:sldChg chg="delSp modSp mod modTransition">
        <pc:chgData name="Vincent Lam" userId="4b9f04b0-8ed0-420d-859a-8130926d3ba8" providerId="ADAL" clId="{B494F708-AC93-44BD-9AA4-D40DAF13A345}" dt="2024-07-16T07:18:22.779" v="1327"/>
        <pc:sldMkLst>
          <pc:docMk/>
          <pc:sldMk cId="2577154405" sldId="258"/>
        </pc:sldMkLst>
        <pc:spChg chg="mod">
          <ac:chgData name="Vincent Lam" userId="4b9f04b0-8ed0-420d-859a-8130926d3ba8" providerId="ADAL" clId="{B494F708-AC93-44BD-9AA4-D40DAF13A345}" dt="2024-07-16T01:37:45.080" v="87" actId="1076"/>
          <ac:spMkLst>
            <pc:docMk/>
            <pc:sldMk cId="2577154405" sldId="258"/>
            <ac:spMk id="7" creationId="{EE7F6689-DB05-AD27-BCFB-9239807A11B2}"/>
          </ac:spMkLst>
        </pc:spChg>
        <pc:spChg chg="del">
          <ac:chgData name="Vincent Lam" userId="4b9f04b0-8ed0-420d-859a-8130926d3ba8" providerId="ADAL" clId="{B494F708-AC93-44BD-9AA4-D40DAF13A345}" dt="2024-07-16T01:36:28.252" v="71" actId="478"/>
          <ac:spMkLst>
            <pc:docMk/>
            <pc:sldMk cId="2577154405" sldId="258"/>
            <ac:spMk id="8" creationId="{67C4A986-26F8-CE11-5A35-A873DCA969C0}"/>
          </ac:spMkLst>
        </pc:spChg>
        <pc:spChg chg="mod">
          <ac:chgData name="Vincent Lam" userId="4b9f04b0-8ed0-420d-859a-8130926d3ba8" providerId="ADAL" clId="{B494F708-AC93-44BD-9AA4-D40DAF13A345}" dt="2024-07-16T02:20:52.795" v="102" actId="14100"/>
          <ac:spMkLst>
            <pc:docMk/>
            <pc:sldMk cId="2577154405" sldId="258"/>
            <ac:spMk id="11" creationId="{573D4808-BECD-E34B-D7F1-50059596B18D}"/>
          </ac:spMkLst>
        </pc:spChg>
        <pc:spChg chg="mod">
          <ac:chgData name="Vincent Lam" userId="4b9f04b0-8ed0-420d-859a-8130926d3ba8" providerId="ADAL" clId="{B494F708-AC93-44BD-9AA4-D40DAF13A345}" dt="2024-07-16T01:37:14.400" v="83" actId="1076"/>
          <ac:spMkLst>
            <pc:docMk/>
            <pc:sldMk cId="2577154405" sldId="258"/>
            <ac:spMk id="21" creationId="{58883DAA-1461-C93D-8207-7031C1AAB68C}"/>
          </ac:spMkLst>
        </pc:spChg>
        <pc:spChg chg="mod">
          <ac:chgData name="Vincent Lam" userId="4b9f04b0-8ed0-420d-859a-8130926d3ba8" providerId="ADAL" clId="{B494F708-AC93-44BD-9AA4-D40DAF13A345}" dt="2024-07-16T01:37:14.400" v="83" actId="1076"/>
          <ac:spMkLst>
            <pc:docMk/>
            <pc:sldMk cId="2577154405" sldId="258"/>
            <ac:spMk id="22" creationId="{7D2707E0-1E21-0B20-A251-FD87BE7F181C}"/>
          </ac:spMkLst>
        </pc:spChg>
        <pc:spChg chg="mod">
          <ac:chgData name="Vincent Lam" userId="4b9f04b0-8ed0-420d-859a-8130926d3ba8" providerId="ADAL" clId="{B494F708-AC93-44BD-9AA4-D40DAF13A345}" dt="2024-07-16T01:37:14.400" v="83" actId="1076"/>
          <ac:spMkLst>
            <pc:docMk/>
            <pc:sldMk cId="2577154405" sldId="258"/>
            <ac:spMk id="23" creationId="{AAE1882C-2600-DC15-29BE-1E086AED4579}"/>
          </ac:spMkLst>
        </pc:spChg>
        <pc:grpChg chg="mod">
          <ac:chgData name="Vincent Lam" userId="4b9f04b0-8ed0-420d-859a-8130926d3ba8" providerId="ADAL" clId="{B494F708-AC93-44BD-9AA4-D40DAF13A345}" dt="2024-07-16T01:37:14.400" v="83" actId="1076"/>
          <ac:grpSpMkLst>
            <pc:docMk/>
            <pc:sldMk cId="2577154405" sldId="258"/>
            <ac:grpSpMk id="20" creationId="{27FC45F3-3513-50D2-CB61-70B1A7A9EEB1}"/>
          </ac:grpSpMkLst>
        </pc:grpChg>
        <pc:picChg chg="mod">
          <ac:chgData name="Vincent Lam" userId="4b9f04b0-8ed0-420d-859a-8130926d3ba8" providerId="ADAL" clId="{B494F708-AC93-44BD-9AA4-D40DAF13A345}" dt="2024-07-16T01:37:00.233" v="81" actId="1076"/>
          <ac:picMkLst>
            <pc:docMk/>
            <pc:sldMk cId="2577154405" sldId="258"/>
            <ac:picMk id="14" creationId="{966763C6-ABB9-65E1-C391-2A670AF395CD}"/>
          </ac:picMkLst>
        </pc:picChg>
        <pc:picChg chg="mod">
          <ac:chgData name="Vincent Lam" userId="4b9f04b0-8ed0-420d-859a-8130926d3ba8" providerId="ADAL" clId="{B494F708-AC93-44BD-9AA4-D40DAF13A345}" dt="2024-07-16T01:36:41.979" v="76" actId="1076"/>
          <ac:picMkLst>
            <pc:docMk/>
            <pc:sldMk cId="2577154405" sldId="258"/>
            <ac:picMk id="25" creationId="{008DB757-59F8-EB2B-C148-A9BE7F8A5A4D}"/>
          </ac:picMkLst>
        </pc:picChg>
      </pc:sldChg>
      <pc:sldChg chg="modTransition">
        <pc:chgData name="Vincent Lam" userId="4b9f04b0-8ed0-420d-859a-8130926d3ba8" providerId="ADAL" clId="{B494F708-AC93-44BD-9AA4-D40DAF13A345}" dt="2024-07-16T07:18:22.779" v="1327"/>
        <pc:sldMkLst>
          <pc:docMk/>
          <pc:sldMk cId="2899608692" sldId="259"/>
        </pc:sldMkLst>
      </pc:sldChg>
      <pc:sldChg chg="addSp delSp modSp mod modTransition">
        <pc:chgData name="Vincent Lam" userId="4b9f04b0-8ed0-420d-859a-8130926d3ba8" providerId="ADAL" clId="{B494F708-AC93-44BD-9AA4-D40DAF13A345}" dt="2024-07-16T07:18:22.779" v="1327"/>
        <pc:sldMkLst>
          <pc:docMk/>
          <pc:sldMk cId="4049869198" sldId="260"/>
        </pc:sldMkLst>
        <pc:spChg chg="mod ord">
          <ac:chgData name="Vincent Lam" userId="4b9f04b0-8ed0-420d-859a-8130926d3ba8" providerId="ADAL" clId="{B494F708-AC93-44BD-9AA4-D40DAF13A345}" dt="2024-07-16T02:39:58.937" v="277" actId="1076"/>
          <ac:spMkLst>
            <pc:docMk/>
            <pc:sldMk cId="4049869198" sldId="260"/>
            <ac:spMk id="7" creationId="{EE7F6689-DB05-AD27-BCFB-9239807A11B2}"/>
          </ac:spMkLst>
        </pc:spChg>
        <pc:spChg chg="add del mod">
          <ac:chgData name="Vincent Lam" userId="4b9f04b0-8ed0-420d-859a-8130926d3ba8" providerId="ADAL" clId="{B494F708-AC93-44BD-9AA4-D40DAF13A345}" dt="2024-07-16T01:35:11.200" v="38" actId="478"/>
          <ac:spMkLst>
            <pc:docMk/>
            <pc:sldMk cId="4049869198" sldId="260"/>
            <ac:spMk id="8" creationId="{67C4A986-26F8-CE11-5A35-A873DCA969C0}"/>
          </ac:spMkLst>
        </pc:spChg>
        <pc:spChg chg="mod">
          <ac:chgData name="Vincent Lam" userId="4b9f04b0-8ed0-420d-859a-8130926d3ba8" providerId="ADAL" clId="{B494F708-AC93-44BD-9AA4-D40DAF13A345}" dt="2024-07-16T04:42:14.096" v="754" actId="2711"/>
          <ac:spMkLst>
            <pc:docMk/>
            <pc:sldMk cId="4049869198" sldId="260"/>
            <ac:spMk id="11" creationId="{573D4808-BECD-E34B-D7F1-50059596B18D}"/>
          </ac:spMkLst>
        </pc:spChg>
        <pc:picChg chg="mod">
          <ac:chgData name="Vincent Lam" userId="4b9f04b0-8ed0-420d-859a-8130926d3ba8" providerId="ADAL" clId="{B494F708-AC93-44BD-9AA4-D40DAF13A345}" dt="2024-07-16T02:19:37.522" v="91" actId="1076"/>
          <ac:picMkLst>
            <pc:docMk/>
            <pc:sldMk cId="4049869198" sldId="260"/>
            <ac:picMk id="3" creationId="{8395FF42-CCC7-DADB-A458-5831A6DB908E}"/>
          </ac:picMkLst>
        </pc:picChg>
        <pc:picChg chg="mod ord">
          <ac:chgData name="Vincent Lam" userId="4b9f04b0-8ed0-420d-859a-8130926d3ba8" providerId="ADAL" clId="{B494F708-AC93-44BD-9AA4-D40DAF13A345}" dt="2024-07-16T02:19:48.155" v="95" actId="1076"/>
          <ac:picMkLst>
            <pc:docMk/>
            <pc:sldMk cId="4049869198" sldId="260"/>
            <ac:picMk id="9" creationId="{D1A647C9-2E96-8B59-9100-2705C6FB3D47}"/>
          </ac:picMkLst>
        </pc:picChg>
      </pc:sldChg>
      <pc:sldChg chg="addSp delSp modSp mod modTransition">
        <pc:chgData name="Vincent Lam" userId="4b9f04b0-8ed0-420d-859a-8130926d3ba8" providerId="ADAL" clId="{B494F708-AC93-44BD-9AA4-D40DAF13A345}" dt="2024-07-25T07:42:08.954" v="1342" actId="20577"/>
        <pc:sldMkLst>
          <pc:docMk/>
          <pc:sldMk cId="515456464" sldId="262"/>
        </pc:sldMkLst>
        <pc:spChg chg="mod">
          <ac:chgData name="Vincent Lam" userId="4b9f04b0-8ed0-420d-859a-8130926d3ba8" providerId="ADAL" clId="{B494F708-AC93-44BD-9AA4-D40DAF13A345}" dt="2024-07-16T02:36:11.793" v="256" actId="20577"/>
          <ac:spMkLst>
            <pc:docMk/>
            <pc:sldMk cId="515456464" sldId="262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16T02:27:07.013" v="178" actId="1076"/>
          <ac:spMkLst>
            <pc:docMk/>
            <pc:sldMk cId="515456464" sldId="262"/>
            <ac:spMk id="7" creationId="{EE7F6689-DB05-AD27-BCFB-9239807A11B2}"/>
          </ac:spMkLst>
        </pc:spChg>
        <pc:spChg chg="del">
          <ac:chgData name="Vincent Lam" userId="4b9f04b0-8ed0-420d-859a-8130926d3ba8" providerId="ADAL" clId="{B494F708-AC93-44BD-9AA4-D40DAF13A345}" dt="2024-07-16T02:21:00.944" v="103" actId="478"/>
          <ac:spMkLst>
            <pc:docMk/>
            <pc:sldMk cId="515456464" sldId="262"/>
            <ac:spMk id="8" creationId="{67C4A986-26F8-CE11-5A35-A873DCA969C0}"/>
          </ac:spMkLst>
        </pc:spChg>
        <pc:spChg chg="add del">
          <ac:chgData name="Vincent Lam" userId="4b9f04b0-8ed0-420d-859a-8130926d3ba8" providerId="ADAL" clId="{B494F708-AC93-44BD-9AA4-D40DAF13A345}" dt="2024-07-16T02:25:28.782" v="157" actId="478"/>
          <ac:spMkLst>
            <pc:docMk/>
            <pc:sldMk cId="515456464" sldId="262"/>
            <ac:spMk id="9" creationId="{C184DD44-F9C1-19C7-76EC-D5CBB9320A2C}"/>
          </ac:spMkLst>
        </pc:spChg>
        <pc:spChg chg="add mod ord">
          <ac:chgData name="Vincent Lam" userId="4b9f04b0-8ed0-420d-859a-8130926d3ba8" providerId="ADAL" clId="{B494F708-AC93-44BD-9AA4-D40DAF13A345}" dt="2024-07-16T02:26:56.783" v="176" actId="14100"/>
          <ac:spMkLst>
            <pc:docMk/>
            <pc:sldMk cId="515456464" sldId="262"/>
            <ac:spMk id="10" creationId="{A406F446-16B7-0F95-FCE5-093E0ECE055B}"/>
          </ac:spMkLst>
        </pc:spChg>
        <pc:spChg chg="mod">
          <ac:chgData name="Vincent Lam" userId="4b9f04b0-8ed0-420d-859a-8130926d3ba8" providerId="ADAL" clId="{B494F708-AC93-44BD-9AA4-D40DAF13A345}" dt="2024-07-25T07:42:08.954" v="1342" actId="20577"/>
          <ac:spMkLst>
            <pc:docMk/>
            <pc:sldMk cId="515456464" sldId="262"/>
            <ac:spMk id="11" creationId="{573D4808-BECD-E34B-D7F1-50059596B18D}"/>
          </ac:spMkLst>
        </pc:spChg>
        <pc:picChg chg="del">
          <ac:chgData name="Vincent Lam" userId="4b9f04b0-8ed0-420d-859a-8130926d3ba8" providerId="ADAL" clId="{B494F708-AC93-44BD-9AA4-D40DAF13A345}" dt="2024-07-16T01:11:03.443" v="2" actId="478"/>
          <ac:picMkLst>
            <pc:docMk/>
            <pc:sldMk cId="515456464" sldId="262"/>
            <ac:picMk id="3" creationId="{8395FF42-CCC7-DADB-A458-5831A6DB908E}"/>
          </ac:picMkLst>
        </pc:picChg>
        <pc:picChg chg="mod">
          <ac:chgData name="Vincent Lam" userId="4b9f04b0-8ed0-420d-859a-8130926d3ba8" providerId="ADAL" clId="{B494F708-AC93-44BD-9AA4-D40DAF13A345}" dt="2024-07-16T02:23:40.850" v="121" actId="1076"/>
          <ac:picMkLst>
            <pc:docMk/>
            <pc:sldMk cId="515456464" sldId="262"/>
            <ac:picMk id="4" creationId="{535FEAF5-484C-2EE2-2B14-B4E34A0EB928}"/>
          </ac:picMkLst>
        </pc:picChg>
        <pc:picChg chg="add del mod">
          <ac:chgData name="Vincent Lam" userId="4b9f04b0-8ed0-420d-859a-8130926d3ba8" providerId="ADAL" clId="{B494F708-AC93-44BD-9AA4-D40DAF13A345}" dt="2024-07-16T02:29:17.420" v="180" actId="478"/>
          <ac:picMkLst>
            <pc:docMk/>
            <pc:sldMk cId="515456464" sldId="262"/>
            <ac:picMk id="5" creationId="{3F4F3564-9BD0-114F-7016-86159B0A8808}"/>
          </ac:picMkLst>
        </pc:picChg>
        <pc:picChg chg="add mod">
          <ac:chgData name="Vincent Lam" userId="4b9f04b0-8ed0-420d-859a-8130926d3ba8" providerId="ADAL" clId="{B494F708-AC93-44BD-9AA4-D40DAF13A345}" dt="2024-07-16T02:34:47.447" v="243" actId="1076"/>
          <ac:picMkLst>
            <pc:docMk/>
            <pc:sldMk cId="515456464" sldId="262"/>
            <ac:picMk id="13" creationId="{ABC5B5F4-97DD-82AD-34B1-3BD3E1D7D828}"/>
          </ac:picMkLst>
        </pc:picChg>
        <pc:picChg chg="add mod">
          <ac:chgData name="Vincent Lam" userId="4b9f04b0-8ed0-420d-859a-8130926d3ba8" providerId="ADAL" clId="{B494F708-AC93-44BD-9AA4-D40DAF13A345}" dt="2024-07-16T02:34:56.061" v="248" actId="1076"/>
          <ac:picMkLst>
            <pc:docMk/>
            <pc:sldMk cId="515456464" sldId="262"/>
            <ac:picMk id="15" creationId="{23F9AD06-D297-BDE7-CCBF-BBAFCA647959}"/>
          </ac:picMkLst>
        </pc:picChg>
        <pc:picChg chg="add del mod">
          <ac:chgData name="Vincent Lam" userId="4b9f04b0-8ed0-420d-859a-8130926d3ba8" providerId="ADAL" clId="{B494F708-AC93-44BD-9AA4-D40DAF13A345}" dt="2024-07-16T02:33:25.525" v="226" actId="478"/>
          <ac:picMkLst>
            <pc:docMk/>
            <pc:sldMk cId="515456464" sldId="262"/>
            <ac:picMk id="17" creationId="{146848A2-E761-8F87-3C79-0E8B6B0360DE}"/>
          </ac:picMkLst>
        </pc:picChg>
        <pc:picChg chg="add mod">
          <ac:chgData name="Vincent Lam" userId="4b9f04b0-8ed0-420d-859a-8130926d3ba8" providerId="ADAL" clId="{B494F708-AC93-44BD-9AA4-D40DAF13A345}" dt="2024-07-16T02:34:54.417" v="247" actId="1076"/>
          <ac:picMkLst>
            <pc:docMk/>
            <pc:sldMk cId="515456464" sldId="262"/>
            <ac:picMk id="19" creationId="{44603948-6A5B-7218-0138-890CBD842908}"/>
          </ac:picMkLst>
        </pc:picChg>
      </pc:sldChg>
      <pc:sldChg chg="addSp delSp modSp add mod ord modTransition">
        <pc:chgData name="Vincent Lam" userId="4b9f04b0-8ed0-420d-859a-8130926d3ba8" providerId="ADAL" clId="{B494F708-AC93-44BD-9AA4-D40DAF13A345}" dt="2024-07-16T07:18:22.779" v="1327"/>
        <pc:sldMkLst>
          <pc:docMk/>
          <pc:sldMk cId="321452315" sldId="263"/>
        </pc:sldMkLst>
        <pc:spChg chg="mod">
          <ac:chgData name="Vincent Lam" userId="4b9f04b0-8ed0-420d-859a-8130926d3ba8" providerId="ADAL" clId="{B494F708-AC93-44BD-9AA4-D40DAF13A345}" dt="2024-07-16T02:40:48.984" v="290" actId="20577"/>
          <ac:spMkLst>
            <pc:docMk/>
            <pc:sldMk cId="321452315" sldId="263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16T03:45:16.686" v="655" actId="1076"/>
          <ac:spMkLst>
            <pc:docMk/>
            <pc:sldMk cId="321452315" sldId="263"/>
            <ac:spMk id="7" creationId="{EE7F6689-DB05-AD27-BCFB-9239807A11B2}"/>
          </ac:spMkLst>
        </pc:spChg>
        <pc:spChg chg="add del mod">
          <ac:chgData name="Vincent Lam" userId="4b9f04b0-8ed0-420d-859a-8130926d3ba8" providerId="ADAL" clId="{B494F708-AC93-44BD-9AA4-D40DAF13A345}" dt="2024-07-16T03:45:10.836" v="653" actId="1076"/>
          <ac:spMkLst>
            <pc:docMk/>
            <pc:sldMk cId="321452315" sldId="263"/>
            <ac:spMk id="11" creationId="{573D4808-BECD-E34B-D7F1-50059596B18D}"/>
          </ac:spMkLst>
        </pc:spChg>
        <pc:spChg chg="add del mod">
          <ac:chgData name="Vincent Lam" userId="4b9f04b0-8ed0-420d-859a-8130926d3ba8" providerId="ADAL" clId="{B494F708-AC93-44BD-9AA4-D40DAF13A345}" dt="2024-07-16T03:41:13.666" v="572" actId="478"/>
          <ac:spMkLst>
            <pc:docMk/>
            <pc:sldMk cId="321452315" sldId="263"/>
            <ac:spMk id="16" creationId="{3173E087-A9D3-6A2D-8F26-1F311E10106E}"/>
          </ac:spMkLst>
        </pc:spChg>
        <pc:spChg chg="add del mod ord">
          <ac:chgData name="Vincent Lam" userId="4b9f04b0-8ed0-420d-859a-8130926d3ba8" providerId="ADAL" clId="{B494F708-AC93-44BD-9AA4-D40DAF13A345}" dt="2024-07-16T03:43:07.132" v="622" actId="478"/>
          <ac:spMkLst>
            <pc:docMk/>
            <pc:sldMk cId="321452315" sldId="263"/>
            <ac:spMk id="17" creationId="{89202E39-7413-ED70-CE38-80234D98B206}"/>
          </ac:spMkLst>
        </pc:spChg>
        <pc:spChg chg="add mod ord">
          <ac:chgData name="Vincent Lam" userId="4b9f04b0-8ed0-420d-859a-8130926d3ba8" providerId="ADAL" clId="{B494F708-AC93-44BD-9AA4-D40DAF13A345}" dt="2024-07-16T04:34:21.494" v="742" actId="208"/>
          <ac:spMkLst>
            <pc:docMk/>
            <pc:sldMk cId="321452315" sldId="263"/>
            <ac:spMk id="18" creationId="{24ACD5E0-9294-6648-F210-0E215755026A}"/>
          </ac:spMkLst>
        </pc:spChg>
        <pc:graphicFrameChg chg="add del">
          <ac:chgData name="Vincent Lam" userId="4b9f04b0-8ed0-420d-859a-8130926d3ba8" providerId="ADAL" clId="{B494F708-AC93-44BD-9AA4-D40DAF13A345}" dt="2024-07-16T03:30:56.658" v="460" actId="26606"/>
          <ac:graphicFrameMkLst>
            <pc:docMk/>
            <pc:sldMk cId="321452315" sldId="263"/>
            <ac:graphicFrameMk id="25" creationId="{1F48A153-3038-AED0-3B97-FDD8623B4805}"/>
          </ac:graphicFrameMkLst>
        </pc:graphicFrameChg>
        <pc:graphicFrameChg chg="add del">
          <ac:chgData name="Vincent Lam" userId="4b9f04b0-8ed0-420d-859a-8130926d3ba8" providerId="ADAL" clId="{B494F708-AC93-44BD-9AA4-D40DAF13A345}" dt="2024-07-16T03:30:59.034" v="462" actId="26606"/>
          <ac:graphicFrameMkLst>
            <pc:docMk/>
            <pc:sldMk cId="321452315" sldId="263"/>
            <ac:graphicFrameMk id="26" creationId="{18CB4E14-23A2-6F6F-CB2E-E2EA3D3CE71E}"/>
          </ac:graphicFrameMkLst>
        </pc:graphicFrameChg>
        <pc:graphicFrameChg chg="add del">
          <ac:chgData name="Vincent Lam" userId="4b9f04b0-8ed0-420d-859a-8130926d3ba8" providerId="ADAL" clId="{B494F708-AC93-44BD-9AA4-D40DAF13A345}" dt="2024-07-16T03:31:00.274" v="464" actId="26606"/>
          <ac:graphicFrameMkLst>
            <pc:docMk/>
            <pc:sldMk cId="321452315" sldId="263"/>
            <ac:graphicFrameMk id="28" creationId="{F84E4E72-4E24-DA10-3458-DAAAFEC62F63}"/>
          </ac:graphicFrameMkLst>
        </pc:graphicFrameChg>
        <pc:graphicFrameChg chg="add del">
          <ac:chgData name="Vincent Lam" userId="4b9f04b0-8ed0-420d-859a-8130926d3ba8" providerId="ADAL" clId="{B494F708-AC93-44BD-9AA4-D40DAF13A345}" dt="2024-07-16T03:31:02.561" v="466" actId="26606"/>
          <ac:graphicFrameMkLst>
            <pc:docMk/>
            <pc:sldMk cId="321452315" sldId="263"/>
            <ac:graphicFrameMk id="30" creationId="{C84D8738-53AE-3106-4987-FB0A0FEE070B}"/>
          </ac:graphicFrameMkLst>
        </pc:graphicFrameChg>
        <pc:picChg chg="del">
          <ac:chgData name="Vincent Lam" userId="4b9f04b0-8ed0-420d-859a-8130926d3ba8" providerId="ADAL" clId="{B494F708-AC93-44BD-9AA4-D40DAF13A345}" dt="2024-07-16T02:38:53.587" v="274" actId="478"/>
          <ac:picMkLst>
            <pc:docMk/>
            <pc:sldMk cId="321452315" sldId="263"/>
            <ac:picMk id="3" creationId="{8395FF42-CCC7-DADB-A458-5831A6DB908E}"/>
          </ac:picMkLst>
        </pc:picChg>
        <pc:picChg chg="mod ord">
          <ac:chgData name="Vincent Lam" userId="4b9f04b0-8ed0-420d-859a-8130926d3ba8" providerId="ADAL" clId="{B494F708-AC93-44BD-9AA4-D40DAF13A345}" dt="2024-07-16T03:46:26.230" v="676" actId="167"/>
          <ac:picMkLst>
            <pc:docMk/>
            <pc:sldMk cId="321452315" sldId="263"/>
            <ac:picMk id="4" creationId="{535FEAF5-484C-2EE2-2B14-B4E34A0EB928}"/>
          </ac:picMkLst>
        </pc:picChg>
        <pc:picChg chg="add mod">
          <ac:chgData name="Vincent Lam" userId="4b9f04b0-8ed0-420d-859a-8130926d3ba8" providerId="ADAL" clId="{B494F708-AC93-44BD-9AA4-D40DAF13A345}" dt="2024-07-16T06:53:57.812" v="1094" actId="1076"/>
          <ac:picMkLst>
            <pc:docMk/>
            <pc:sldMk cId="321452315" sldId="263"/>
            <ac:picMk id="5" creationId="{312F5CF0-1134-9F9B-13D4-951201FEE59B}"/>
          </ac:picMkLst>
        </pc:picChg>
        <pc:picChg chg="del">
          <ac:chgData name="Vincent Lam" userId="4b9f04b0-8ed0-420d-859a-8130926d3ba8" providerId="ADAL" clId="{B494F708-AC93-44BD-9AA4-D40DAF13A345}" dt="2024-07-16T02:38:54.119" v="275" actId="478"/>
          <ac:picMkLst>
            <pc:docMk/>
            <pc:sldMk cId="321452315" sldId="263"/>
            <ac:picMk id="9" creationId="{D1A647C9-2E96-8B59-9100-2705C6FB3D47}"/>
          </ac:picMkLst>
        </pc:picChg>
        <pc:picChg chg="add mod">
          <ac:chgData name="Vincent Lam" userId="4b9f04b0-8ed0-420d-859a-8130926d3ba8" providerId="ADAL" clId="{B494F708-AC93-44BD-9AA4-D40DAF13A345}" dt="2024-07-16T04:25:53.579" v="739" actId="1076"/>
          <ac:picMkLst>
            <pc:docMk/>
            <pc:sldMk cId="321452315" sldId="263"/>
            <ac:picMk id="10" creationId="{6EB2C04D-AC77-BA57-3523-23E456F33E57}"/>
          </ac:picMkLst>
        </pc:picChg>
        <pc:picChg chg="add mod">
          <ac:chgData name="Vincent Lam" userId="4b9f04b0-8ed0-420d-859a-8130926d3ba8" providerId="ADAL" clId="{B494F708-AC93-44BD-9AA4-D40DAF13A345}" dt="2024-07-16T04:25:49.486" v="737" actId="1076"/>
          <ac:picMkLst>
            <pc:docMk/>
            <pc:sldMk cId="321452315" sldId="263"/>
            <ac:picMk id="13" creationId="{7514D291-B8AB-433E-16BA-5706F9B0FAA1}"/>
          </ac:picMkLst>
        </pc:picChg>
        <pc:picChg chg="add mod">
          <ac:chgData name="Vincent Lam" userId="4b9f04b0-8ed0-420d-859a-8130926d3ba8" providerId="ADAL" clId="{B494F708-AC93-44BD-9AA4-D40DAF13A345}" dt="2024-07-16T04:25:54.742" v="740" actId="1076"/>
          <ac:picMkLst>
            <pc:docMk/>
            <pc:sldMk cId="321452315" sldId="263"/>
            <ac:picMk id="15" creationId="{6947C643-C8C8-E84C-5E02-AE41A6DB69D8}"/>
          </ac:picMkLst>
        </pc:picChg>
        <pc:picChg chg="add del mod">
          <ac:chgData name="Vincent Lam" userId="4b9f04b0-8ed0-420d-859a-8130926d3ba8" providerId="ADAL" clId="{B494F708-AC93-44BD-9AA4-D40DAF13A345}" dt="2024-07-16T06:52:58.028" v="1070" actId="478"/>
          <ac:picMkLst>
            <pc:docMk/>
            <pc:sldMk cId="321452315" sldId="263"/>
            <ac:picMk id="24" creationId="{E533B9E7-8B5A-3C38-596A-08D77D107B18}"/>
          </ac:picMkLst>
        </pc:picChg>
        <pc:picChg chg="add mod">
          <ac:chgData name="Vincent Lam" userId="4b9f04b0-8ed0-420d-859a-8130926d3ba8" providerId="ADAL" clId="{B494F708-AC93-44BD-9AA4-D40DAF13A345}" dt="2024-07-16T06:53:55.458" v="1093" actId="1076"/>
          <ac:picMkLst>
            <pc:docMk/>
            <pc:sldMk cId="321452315" sldId="263"/>
            <ac:picMk id="29" creationId="{2CD39BC7-FBB5-1A4B-34B4-C7E273336BC7}"/>
          </ac:picMkLst>
        </pc:picChg>
      </pc:sldChg>
      <pc:sldChg chg="new del">
        <pc:chgData name="Vincent Lam" userId="4b9f04b0-8ed0-420d-859a-8130926d3ba8" providerId="ADAL" clId="{B494F708-AC93-44BD-9AA4-D40DAF13A345}" dt="2024-07-15T09:16:07.523" v="1" actId="47"/>
        <pc:sldMkLst>
          <pc:docMk/>
          <pc:sldMk cId="1268369587" sldId="263"/>
        </pc:sldMkLst>
      </pc:sldChg>
      <pc:sldChg chg="addSp delSp modSp add mod ord modTransition">
        <pc:chgData name="Vincent Lam" userId="4b9f04b0-8ed0-420d-859a-8130926d3ba8" providerId="ADAL" clId="{B494F708-AC93-44BD-9AA4-D40DAF13A345}" dt="2024-07-16T07:18:22.779" v="1327"/>
        <pc:sldMkLst>
          <pc:docMk/>
          <pc:sldMk cId="2111588176" sldId="264"/>
        </pc:sldMkLst>
        <pc:spChg chg="mod">
          <ac:chgData name="Vincent Lam" userId="4b9f04b0-8ed0-420d-859a-8130926d3ba8" providerId="ADAL" clId="{B494F708-AC93-44BD-9AA4-D40DAF13A345}" dt="2024-07-16T02:42:17.485" v="312" actId="20577"/>
          <ac:spMkLst>
            <pc:docMk/>
            <pc:sldMk cId="2111588176" sldId="264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16T06:40:29.600" v="974" actId="1076"/>
          <ac:spMkLst>
            <pc:docMk/>
            <pc:sldMk cId="2111588176" sldId="264"/>
            <ac:spMk id="7" creationId="{EE7F6689-DB05-AD27-BCFB-9239807A11B2}"/>
          </ac:spMkLst>
        </pc:spChg>
        <pc:spChg chg="mod">
          <ac:chgData name="Vincent Lam" userId="4b9f04b0-8ed0-420d-859a-8130926d3ba8" providerId="ADAL" clId="{B494F708-AC93-44BD-9AA4-D40DAF13A345}" dt="2024-07-16T06:40:17.153" v="971" actId="1076"/>
          <ac:spMkLst>
            <pc:docMk/>
            <pc:sldMk cId="2111588176" sldId="264"/>
            <ac:spMk id="11" creationId="{573D4808-BECD-E34B-D7F1-50059596B18D}"/>
          </ac:spMkLst>
        </pc:spChg>
        <pc:picChg chg="add del">
          <ac:chgData name="Vincent Lam" userId="4b9f04b0-8ed0-420d-859a-8130926d3ba8" providerId="ADAL" clId="{B494F708-AC93-44BD-9AA4-D40DAF13A345}" dt="2024-07-16T02:43:25.817" v="320" actId="22"/>
          <ac:picMkLst>
            <pc:docMk/>
            <pc:sldMk cId="2111588176" sldId="264"/>
            <ac:picMk id="3" creationId="{C59B2C4B-A8EC-3C53-9F92-22DDF6BAA0D8}"/>
          </ac:picMkLst>
        </pc:picChg>
        <pc:picChg chg="mod ord">
          <ac:chgData name="Vincent Lam" userId="4b9f04b0-8ed0-420d-859a-8130926d3ba8" providerId="ADAL" clId="{B494F708-AC93-44BD-9AA4-D40DAF13A345}" dt="2024-07-16T06:39:12.893" v="949" actId="167"/>
          <ac:picMkLst>
            <pc:docMk/>
            <pc:sldMk cId="2111588176" sldId="264"/>
            <ac:picMk id="4" creationId="{535FEAF5-484C-2EE2-2B14-B4E34A0EB928}"/>
          </ac:picMkLst>
        </pc:picChg>
        <pc:picChg chg="add mod ord">
          <ac:chgData name="Vincent Lam" userId="4b9f04b0-8ed0-420d-859a-8130926d3ba8" providerId="ADAL" clId="{B494F708-AC93-44BD-9AA4-D40DAF13A345}" dt="2024-07-16T06:39:25.860" v="951" actId="1076"/>
          <ac:picMkLst>
            <pc:docMk/>
            <pc:sldMk cId="2111588176" sldId="264"/>
            <ac:picMk id="8" creationId="{EEFA3966-DCD6-E601-1023-7639F448A15E}"/>
          </ac:picMkLst>
        </pc:picChg>
        <pc:picChg chg="add del mod">
          <ac:chgData name="Vincent Lam" userId="4b9f04b0-8ed0-420d-859a-8130926d3ba8" providerId="ADAL" clId="{B494F708-AC93-44BD-9AA4-D40DAF13A345}" dt="2024-07-16T02:55:35.503" v="400" actId="478"/>
          <ac:picMkLst>
            <pc:docMk/>
            <pc:sldMk cId="2111588176" sldId="264"/>
            <ac:picMk id="10" creationId="{99AC5C84-81BC-599E-56CC-855EC6EE1D24}"/>
          </ac:picMkLst>
        </pc:picChg>
        <pc:picChg chg="add mod">
          <ac:chgData name="Vincent Lam" userId="4b9f04b0-8ed0-420d-859a-8130926d3ba8" providerId="ADAL" clId="{B494F708-AC93-44BD-9AA4-D40DAF13A345}" dt="2024-07-16T06:40:24.081" v="973" actId="1076"/>
          <ac:picMkLst>
            <pc:docMk/>
            <pc:sldMk cId="2111588176" sldId="264"/>
            <ac:picMk id="13" creationId="{B0526D19-962D-9780-D636-D343D9063335}"/>
          </ac:picMkLst>
        </pc:picChg>
      </pc:sldChg>
      <pc:sldChg chg="addSp delSp modSp add mod ord modTransition">
        <pc:chgData name="Vincent Lam" userId="4b9f04b0-8ed0-420d-859a-8130926d3ba8" providerId="ADAL" clId="{B494F708-AC93-44BD-9AA4-D40DAF13A345}" dt="2024-07-25T07:36:53.502" v="1338" actId="1076"/>
        <pc:sldMkLst>
          <pc:docMk/>
          <pc:sldMk cId="4052571723" sldId="265"/>
        </pc:sldMkLst>
        <pc:spChg chg="mod">
          <ac:chgData name="Vincent Lam" userId="4b9f04b0-8ed0-420d-859a-8130926d3ba8" providerId="ADAL" clId="{B494F708-AC93-44BD-9AA4-D40DAF13A345}" dt="2024-07-16T03:37:04.895" v="550" actId="20577"/>
          <ac:spMkLst>
            <pc:docMk/>
            <pc:sldMk cId="4052571723" sldId="265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25T07:36:53.502" v="1338" actId="1076"/>
          <ac:spMkLst>
            <pc:docMk/>
            <pc:sldMk cId="4052571723" sldId="265"/>
            <ac:spMk id="7" creationId="{EE7F6689-DB05-AD27-BCFB-9239807A11B2}"/>
          </ac:spMkLst>
        </pc:spChg>
        <pc:spChg chg="mod">
          <ac:chgData name="Vincent Lam" userId="4b9f04b0-8ed0-420d-859a-8130926d3ba8" providerId="ADAL" clId="{B494F708-AC93-44BD-9AA4-D40DAF13A345}" dt="2024-07-25T07:36:48.181" v="1337" actId="1076"/>
          <ac:spMkLst>
            <pc:docMk/>
            <pc:sldMk cId="4052571723" sldId="265"/>
            <ac:spMk id="11" creationId="{573D4808-BECD-E34B-D7F1-50059596B18D}"/>
          </ac:spMkLst>
        </pc:spChg>
        <pc:picChg chg="del">
          <ac:chgData name="Vincent Lam" userId="4b9f04b0-8ed0-420d-859a-8130926d3ba8" providerId="ADAL" clId="{B494F708-AC93-44BD-9AA4-D40DAF13A345}" dt="2024-07-16T03:36:44.390" v="545" actId="478"/>
          <ac:picMkLst>
            <pc:docMk/>
            <pc:sldMk cId="4052571723" sldId="265"/>
            <ac:picMk id="3" creationId="{8395FF42-CCC7-DADB-A458-5831A6DB908E}"/>
          </ac:picMkLst>
        </pc:picChg>
        <pc:picChg chg="mod">
          <ac:chgData name="Vincent Lam" userId="4b9f04b0-8ed0-420d-859a-8130926d3ba8" providerId="ADAL" clId="{B494F708-AC93-44BD-9AA4-D40DAF13A345}" dt="2024-07-25T07:36:39.564" v="1336" actId="1076"/>
          <ac:picMkLst>
            <pc:docMk/>
            <pc:sldMk cId="4052571723" sldId="265"/>
            <ac:picMk id="4" creationId="{535FEAF5-484C-2EE2-2B14-B4E34A0EB928}"/>
          </ac:picMkLst>
        </pc:picChg>
        <pc:picChg chg="add mod">
          <ac:chgData name="Vincent Lam" userId="4b9f04b0-8ed0-420d-859a-8130926d3ba8" providerId="ADAL" clId="{B494F708-AC93-44BD-9AA4-D40DAF13A345}" dt="2024-07-16T04:04:31.294" v="732" actId="1076"/>
          <ac:picMkLst>
            <pc:docMk/>
            <pc:sldMk cId="4052571723" sldId="265"/>
            <ac:picMk id="5" creationId="{058CBD3D-770A-124A-2785-AA30CF911455}"/>
          </ac:picMkLst>
        </pc:picChg>
        <pc:picChg chg="del">
          <ac:chgData name="Vincent Lam" userId="4b9f04b0-8ed0-420d-859a-8130926d3ba8" providerId="ADAL" clId="{B494F708-AC93-44BD-9AA4-D40DAF13A345}" dt="2024-07-16T03:36:43.918" v="544" actId="478"/>
          <ac:picMkLst>
            <pc:docMk/>
            <pc:sldMk cId="4052571723" sldId="265"/>
            <ac:picMk id="9" creationId="{D1A647C9-2E96-8B59-9100-2705C6FB3D47}"/>
          </ac:picMkLst>
        </pc:picChg>
        <pc:picChg chg="add mod">
          <ac:chgData name="Vincent Lam" userId="4b9f04b0-8ed0-420d-859a-8130926d3ba8" providerId="ADAL" clId="{B494F708-AC93-44BD-9AA4-D40DAF13A345}" dt="2024-07-16T04:04:34.301" v="733" actId="1076"/>
          <ac:picMkLst>
            <pc:docMk/>
            <pc:sldMk cId="4052571723" sldId="265"/>
            <ac:picMk id="10" creationId="{3AB493A9-654D-808F-988E-C60EE921C901}"/>
          </ac:picMkLst>
        </pc:picChg>
      </pc:sldChg>
      <pc:sldChg chg="addSp delSp modSp add mod ord modTransition modAnim">
        <pc:chgData name="Vincent Lam" userId="4b9f04b0-8ed0-420d-859a-8130926d3ba8" providerId="ADAL" clId="{B494F708-AC93-44BD-9AA4-D40DAF13A345}" dt="2024-07-25T07:42:33.177" v="1356" actId="20577"/>
        <pc:sldMkLst>
          <pc:docMk/>
          <pc:sldMk cId="424745420" sldId="266"/>
        </pc:sldMkLst>
        <pc:spChg chg="mod">
          <ac:chgData name="Vincent Lam" userId="4b9f04b0-8ed0-420d-859a-8130926d3ba8" providerId="ADAL" clId="{B494F708-AC93-44BD-9AA4-D40DAF13A345}" dt="2024-07-16T04:34:58.223" v="747" actId="20577"/>
          <ac:spMkLst>
            <pc:docMk/>
            <pc:sldMk cId="424745420" sldId="266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16T04:44:45.652" v="795" actId="1076"/>
          <ac:spMkLst>
            <pc:docMk/>
            <pc:sldMk cId="424745420" sldId="266"/>
            <ac:spMk id="7" creationId="{EE7F6689-DB05-AD27-BCFB-9239807A11B2}"/>
          </ac:spMkLst>
        </pc:spChg>
        <pc:spChg chg="mod">
          <ac:chgData name="Vincent Lam" userId="4b9f04b0-8ed0-420d-859a-8130926d3ba8" providerId="ADAL" clId="{B494F708-AC93-44BD-9AA4-D40DAF13A345}" dt="2024-07-25T07:42:33.177" v="1356" actId="20577"/>
          <ac:spMkLst>
            <pc:docMk/>
            <pc:sldMk cId="424745420" sldId="266"/>
            <ac:spMk id="11" creationId="{573D4808-BECD-E34B-D7F1-50059596B18D}"/>
          </ac:spMkLst>
        </pc:spChg>
        <pc:spChg chg="add del">
          <ac:chgData name="Vincent Lam" userId="4b9f04b0-8ed0-420d-859a-8130926d3ba8" providerId="ADAL" clId="{B494F708-AC93-44BD-9AA4-D40DAF13A345}" dt="2024-07-16T06:22:09.122" v="873" actId="478"/>
          <ac:spMkLst>
            <pc:docMk/>
            <pc:sldMk cId="424745420" sldId="266"/>
            <ac:spMk id="12" creationId="{AE4507FE-B9F1-E28D-21D8-FB4DD8BD9690}"/>
          </ac:spMkLst>
        </pc:spChg>
        <pc:spChg chg="add del mod ord">
          <ac:chgData name="Vincent Lam" userId="4b9f04b0-8ed0-420d-859a-8130926d3ba8" providerId="ADAL" clId="{B494F708-AC93-44BD-9AA4-D40DAF13A345}" dt="2024-07-16T06:23:15.224" v="889" actId="11529"/>
          <ac:spMkLst>
            <pc:docMk/>
            <pc:sldMk cId="424745420" sldId="266"/>
            <ac:spMk id="13" creationId="{5101A554-5B41-4618-BDF1-029017C8ADB2}"/>
          </ac:spMkLst>
        </pc:spChg>
        <pc:picChg chg="del">
          <ac:chgData name="Vincent Lam" userId="4b9f04b0-8ed0-420d-859a-8130926d3ba8" providerId="ADAL" clId="{B494F708-AC93-44BD-9AA4-D40DAF13A345}" dt="2024-07-16T04:35:46.704" v="751" actId="478"/>
          <ac:picMkLst>
            <pc:docMk/>
            <pc:sldMk cId="424745420" sldId="266"/>
            <ac:picMk id="3" creationId="{8395FF42-CCC7-DADB-A458-5831A6DB908E}"/>
          </ac:picMkLst>
        </pc:picChg>
        <pc:picChg chg="mod ord">
          <ac:chgData name="Vincent Lam" userId="4b9f04b0-8ed0-420d-859a-8130926d3ba8" providerId="ADAL" clId="{B494F708-AC93-44BD-9AA4-D40DAF13A345}" dt="2024-07-16T06:23:14.884" v="887" actId="167"/>
          <ac:picMkLst>
            <pc:docMk/>
            <pc:sldMk cId="424745420" sldId="266"/>
            <ac:picMk id="4" creationId="{535FEAF5-484C-2EE2-2B14-B4E34A0EB928}"/>
          </ac:picMkLst>
        </pc:picChg>
        <pc:picChg chg="add mod">
          <ac:chgData name="Vincent Lam" userId="4b9f04b0-8ed0-420d-859a-8130926d3ba8" providerId="ADAL" clId="{B494F708-AC93-44BD-9AA4-D40DAF13A345}" dt="2024-07-16T06:18:52.091" v="857" actId="1076"/>
          <ac:picMkLst>
            <pc:docMk/>
            <pc:sldMk cId="424745420" sldId="266"/>
            <ac:picMk id="5" creationId="{4B23ADD6-87A6-FA7E-998E-E30148B754B2}"/>
          </ac:picMkLst>
        </pc:picChg>
        <pc:picChg chg="del">
          <ac:chgData name="Vincent Lam" userId="4b9f04b0-8ed0-420d-859a-8130926d3ba8" providerId="ADAL" clId="{B494F708-AC93-44BD-9AA4-D40DAF13A345}" dt="2024-07-16T04:35:47.355" v="752" actId="478"/>
          <ac:picMkLst>
            <pc:docMk/>
            <pc:sldMk cId="424745420" sldId="266"/>
            <ac:picMk id="9" creationId="{D1A647C9-2E96-8B59-9100-2705C6FB3D47}"/>
          </ac:picMkLst>
        </pc:picChg>
        <pc:picChg chg="add mod">
          <ac:chgData name="Vincent Lam" userId="4b9f04b0-8ed0-420d-859a-8130926d3ba8" providerId="ADAL" clId="{B494F708-AC93-44BD-9AA4-D40DAF13A345}" dt="2024-07-16T06:23:19.681" v="890" actId="1076"/>
          <ac:picMkLst>
            <pc:docMk/>
            <pc:sldMk cId="424745420" sldId="266"/>
            <ac:picMk id="10" creationId="{72DF6B67-8D4C-0C49-39F7-5306782FDC3F}"/>
          </ac:picMkLst>
        </pc:picChg>
      </pc:sldChg>
      <pc:sldChg chg="addSp modSp add mod modTransition modAnim">
        <pc:chgData name="Vincent Lam" userId="4b9f04b0-8ed0-420d-859a-8130926d3ba8" providerId="ADAL" clId="{B494F708-AC93-44BD-9AA4-D40DAF13A345}" dt="2024-07-25T07:42:46.703" v="1365" actId="20577"/>
        <pc:sldMkLst>
          <pc:docMk/>
          <pc:sldMk cId="3216246927" sldId="267"/>
        </pc:sldMkLst>
        <pc:spChg chg="mod">
          <ac:chgData name="Vincent Lam" userId="4b9f04b0-8ed0-420d-859a-8130926d3ba8" providerId="ADAL" clId="{B494F708-AC93-44BD-9AA4-D40DAF13A345}" dt="2024-07-16T06:55:41.461" v="1095" actId="20577"/>
          <ac:spMkLst>
            <pc:docMk/>
            <pc:sldMk cId="3216246927" sldId="267"/>
            <ac:spMk id="6" creationId="{ED55D4AA-720D-5C35-9D9C-8F7808343F07}"/>
          </ac:spMkLst>
        </pc:spChg>
        <pc:spChg chg="mod">
          <ac:chgData name="Vincent Lam" userId="4b9f04b0-8ed0-420d-859a-8130926d3ba8" providerId="ADAL" clId="{B494F708-AC93-44BD-9AA4-D40DAF13A345}" dt="2024-07-16T06:48:49.618" v="1053" actId="1076"/>
          <ac:spMkLst>
            <pc:docMk/>
            <pc:sldMk cId="3216246927" sldId="267"/>
            <ac:spMk id="7" creationId="{EE7F6689-DB05-AD27-BCFB-9239807A11B2}"/>
          </ac:spMkLst>
        </pc:spChg>
        <pc:spChg chg="mod">
          <ac:chgData name="Vincent Lam" userId="4b9f04b0-8ed0-420d-859a-8130926d3ba8" providerId="ADAL" clId="{B494F708-AC93-44BD-9AA4-D40DAF13A345}" dt="2024-07-25T07:42:46.703" v="1365" actId="20577"/>
          <ac:spMkLst>
            <pc:docMk/>
            <pc:sldMk cId="3216246927" sldId="267"/>
            <ac:spMk id="11" creationId="{573D4808-BECD-E34B-D7F1-50059596B18D}"/>
          </ac:spMkLst>
        </pc:spChg>
        <pc:picChg chg="add mod ord">
          <ac:chgData name="Vincent Lam" userId="4b9f04b0-8ed0-420d-859a-8130926d3ba8" providerId="ADAL" clId="{B494F708-AC93-44BD-9AA4-D40DAF13A345}" dt="2024-07-16T06:50:23.669" v="1067" actId="29295"/>
          <ac:picMkLst>
            <pc:docMk/>
            <pc:sldMk cId="3216246927" sldId="267"/>
            <ac:picMk id="3" creationId="{58C25787-701C-5306-EE21-24261BD9DE46}"/>
          </ac:picMkLst>
        </pc:picChg>
        <pc:picChg chg="mod ord">
          <ac:chgData name="Vincent Lam" userId="4b9f04b0-8ed0-420d-859a-8130926d3ba8" providerId="ADAL" clId="{B494F708-AC93-44BD-9AA4-D40DAF13A345}" dt="2024-07-16T06:50:12.441" v="1066" actId="167"/>
          <ac:picMkLst>
            <pc:docMk/>
            <pc:sldMk cId="3216246927" sldId="267"/>
            <ac:picMk id="4" creationId="{535FEAF5-484C-2EE2-2B14-B4E34A0EB928}"/>
          </ac:picMkLst>
        </pc:picChg>
      </pc:sldChg>
      <pc:sldChg chg="addSp delSp modSp add mod modTransition delAnim">
        <pc:chgData name="Vincent Lam" userId="4b9f04b0-8ed0-420d-859a-8130926d3ba8" providerId="ADAL" clId="{B494F708-AC93-44BD-9AA4-D40DAF13A345}" dt="2024-07-16T07:25:10.012" v="1333" actId="1076"/>
        <pc:sldMkLst>
          <pc:docMk/>
          <pc:sldMk cId="1636443831" sldId="268"/>
        </pc:sldMkLst>
        <pc:spChg chg="add del">
          <ac:chgData name="Vincent Lam" userId="4b9f04b0-8ed0-420d-859a-8130926d3ba8" providerId="ADAL" clId="{B494F708-AC93-44BD-9AA4-D40DAF13A345}" dt="2024-07-16T07:04:42.029" v="1128" actId="22"/>
          <ac:spMkLst>
            <pc:docMk/>
            <pc:sldMk cId="1636443831" sldId="268"/>
            <ac:spMk id="3" creationId="{11A5E3FF-17FF-8CE8-52E1-BBE5D3E98C52}"/>
          </ac:spMkLst>
        </pc:spChg>
        <pc:spChg chg="mod">
          <ac:chgData name="Vincent Lam" userId="4b9f04b0-8ed0-420d-859a-8130926d3ba8" providerId="ADAL" clId="{B494F708-AC93-44BD-9AA4-D40DAF13A345}" dt="2024-07-16T06:55:52.741" v="1098" actId="14100"/>
          <ac:spMkLst>
            <pc:docMk/>
            <pc:sldMk cId="1636443831" sldId="268"/>
            <ac:spMk id="6" creationId="{ED55D4AA-720D-5C35-9D9C-8F7808343F07}"/>
          </ac:spMkLst>
        </pc:spChg>
        <pc:spChg chg="del">
          <ac:chgData name="Vincent Lam" userId="4b9f04b0-8ed0-420d-859a-8130926d3ba8" providerId="ADAL" clId="{B494F708-AC93-44BD-9AA4-D40DAF13A345}" dt="2024-07-16T07:04:20.036" v="1123" actId="478"/>
          <ac:spMkLst>
            <pc:docMk/>
            <pc:sldMk cId="1636443831" sldId="268"/>
            <ac:spMk id="7" creationId="{EE7F6689-DB05-AD27-BCFB-9239807A11B2}"/>
          </ac:spMkLst>
        </pc:spChg>
        <pc:spChg chg="add mod">
          <ac:chgData name="Vincent Lam" userId="4b9f04b0-8ed0-420d-859a-8130926d3ba8" providerId="ADAL" clId="{B494F708-AC93-44BD-9AA4-D40DAF13A345}" dt="2024-07-16T07:19:35.737" v="1332" actId="1076"/>
          <ac:spMkLst>
            <pc:docMk/>
            <pc:sldMk cId="1636443831" sldId="268"/>
            <ac:spMk id="8" creationId="{6E3498F4-7B49-A52C-2A26-4D3480AAD3F2}"/>
          </ac:spMkLst>
        </pc:spChg>
        <pc:spChg chg="add del mod">
          <ac:chgData name="Vincent Lam" userId="4b9f04b0-8ed0-420d-859a-8130926d3ba8" providerId="ADAL" clId="{B494F708-AC93-44BD-9AA4-D40DAF13A345}" dt="2024-07-16T07:07:00.294" v="1161" actId="22"/>
          <ac:spMkLst>
            <pc:docMk/>
            <pc:sldMk cId="1636443831" sldId="268"/>
            <ac:spMk id="10" creationId="{22630659-D6AC-FDE2-9E4A-872DA6C953E2}"/>
          </ac:spMkLst>
        </pc:spChg>
        <pc:spChg chg="mod">
          <ac:chgData name="Vincent Lam" userId="4b9f04b0-8ed0-420d-859a-8130926d3ba8" providerId="ADAL" clId="{B494F708-AC93-44BD-9AA4-D40DAF13A345}" dt="2024-07-16T07:25:10.012" v="1333" actId="1076"/>
          <ac:spMkLst>
            <pc:docMk/>
            <pc:sldMk cId="1636443831" sldId="268"/>
            <ac:spMk id="11" creationId="{573D4808-BECD-E34B-D7F1-50059596B18D}"/>
          </ac:spMkLst>
        </pc:spChg>
        <pc:spChg chg="add mod">
          <ac:chgData name="Vincent Lam" userId="4b9f04b0-8ed0-420d-859a-8130926d3ba8" providerId="ADAL" clId="{B494F708-AC93-44BD-9AA4-D40DAF13A345}" dt="2024-07-16T07:14:30.562" v="1276" actId="1076"/>
          <ac:spMkLst>
            <pc:docMk/>
            <pc:sldMk cId="1636443831" sldId="268"/>
            <ac:spMk id="13" creationId="{A221A69B-349B-3D18-66E4-6D87D55BBB23}"/>
          </ac:spMkLst>
        </pc:spChg>
        <pc:spChg chg="add mod ord">
          <ac:chgData name="Vincent Lam" userId="4b9f04b0-8ed0-420d-859a-8130926d3ba8" providerId="ADAL" clId="{B494F708-AC93-44BD-9AA4-D40DAF13A345}" dt="2024-07-16T07:12:54.794" v="1251" actId="207"/>
          <ac:spMkLst>
            <pc:docMk/>
            <pc:sldMk cId="1636443831" sldId="268"/>
            <ac:spMk id="16" creationId="{3CF15E6D-9511-60CF-469C-03D8D7406A5B}"/>
          </ac:spMkLst>
        </pc:spChg>
        <pc:spChg chg="add mod ord">
          <ac:chgData name="Vincent Lam" userId="4b9f04b0-8ed0-420d-859a-8130926d3ba8" providerId="ADAL" clId="{B494F708-AC93-44BD-9AA4-D40DAF13A345}" dt="2024-07-16T07:14:16.620" v="1274" actId="207"/>
          <ac:spMkLst>
            <pc:docMk/>
            <pc:sldMk cId="1636443831" sldId="268"/>
            <ac:spMk id="17" creationId="{F9B3BA29-8BE8-89AF-4997-99CBAEE1D6D4}"/>
          </ac:spMkLst>
        </pc:spChg>
        <pc:spChg chg="add mod ord">
          <ac:chgData name="Vincent Lam" userId="4b9f04b0-8ed0-420d-859a-8130926d3ba8" providerId="ADAL" clId="{B494F708-AC93-44BD-9AA4-D40DAF13A345}" dt="2024-07-16T07:13:31.747" v="1262" actId="1076"/>
          <ac:spMkLst>
            <pc:docMk/>
            <pc:sldMk cId="1636443831" sldId="268"/>
            <ac:spMk id="18" creationId="{4FD49EEC-A9A1-D7EC-78B5-10DAFDC1D8A6}"/>
          </ac:spMkLst>
        </pc:spChg>
        <pc:picChg chg="mod ord">
          <ac:chgData name="Vincent Lam" userId="4b9f04b0-8ed0-420d-859a-8130926d3ba8" providerId="ADAL" clId="{B494F708-AC93-44BD-9AA4-D40DAF13A345}" dt="2024-07-16T07:12:09.501" v="1241" actId="1076"/>
          <ac:picMkLst>
            <pc:docMk/>
            <pc:sldMk cId="1636443831" sldId="268"/>
            <ac:picMk id="4" creationId="{535FEAF5-484C-2EE2-2B14-B4E34A0EB928}"/>
          </ac:picMkLst>
        </pc:picChg>
        <pc:picChg chg="add mod">
          <ac:chgData name="Vincent Lam" userId="4b9f04b0-8ed0-420d-859a-8130926d3ba8" providerId="ADAL" clId="{B494F708-AC93-44BD-9AA4-D40DAF13A345}" dt="2024-07-16T07:17:33.468" v="1314" actId="1076"/>
          <ac:picMkLst>
            <pc:docMk/>
            <pc:sldMk cId="1636443831" sldId="268"/>
            <ac:picMk id="15" creationId="{50D222DA-AEFD-3DAC-33D5-1983435A8B5C}"/>
          </ac:picMkLst>
        </pc:picChg>
        <pc:picChg chg="add mod ord">
          <ac:chgData name="Vincent Lam" userId="4b9f04b0-8ed0-420d-859a-8130926d3ba8" providerId="ADAL" clId="{B494F708-AC93-44BD-9AA4-D40DAF13A345}" dt="2024-07-16T07:16:43.219" v="1313" actId="167"/>
          <ac:picMkLst>
            <pc:docMk/>
            <pc:sldMk cId="1636443831" sldId="268"/>
            <ac:picMk id="24" creationId="{A07D0BA1-29C7-9A38-0199-D524ACB446B4}"/>
          </ac:picMkLst>
        </pc:picChg>
      </pc:sldChg>
      <pc:sldMasterChg chg="modTransition modSldLayout">
        <pc:chgData name="Vincent Lam" userId="4b9f04b0-8ed0-420d-859a-8130926d3ba8" providerId="ADAL" clId="{B494F708-AC93-44BD-9AA4-D40DAF13A345}" dt="2024-07-16T07:18:22.779" v="1327"/>
        <pc:sldMasterMkLst>
          <pc:docMk/>
          <pc:sldMasterMk cId="3961142737" sldId="2147483648"/>
        </pc:sldMasterMkLst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1154292671" sldId="2147483649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4203716278" sldId="2147483650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4016342959" sldId="2147483651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2465305403" sldId="2147483652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579968973" sldId="2147483653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2373263496" sldId="2147483654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676716680" sldId="2147483655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1527070873" sldId="2147483656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3478554882" sldId="2147483657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2434272934" sldId="2147483658"/>
          </pc:sldLayoutMkLst>
        </pc:sldLayoutChg>
        <pc:sldLayoutChg chg="modTransition">
          <pc:chgData name="Vincent Lam" userId="4b9f04b0-8ed0-420d-859a-8130926d3ba8" providerId="ADAL" clId="{B494F708-AC93-44BD-9AA4-D40DAF13A345}" dt="2024-07-16T07:18:22.779" v="1327"/>
          <pc:sldLayoutMkLst>
            <pc:docMk/>
            <pc:sldMasterMk cId="3961142737" sldId="2147483648"/>
            <pc:sldLayoutMk cId="1091175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09361A-C0D6-571D-54DE-98D86D7F1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7699806-2F61-1D65-E128-F93523091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033EC8-301E-6E38-D1B5-77A65209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05C395-0FDC-E202-FAEF-A4F57131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1E16D2-2EA5-0959-40F3-75706FD6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5429267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B12464-F470-76DF-0E76-7CB2B52C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B1EE66-B7B4-7885-184A-094B4111B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55BBC2-17EB-6C68-DF0E-B50B4952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85D66A-7560-C3A5-EC84-7A162847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58BB27-D470-6391-BCA7-4B437AD6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3427293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089831B-08D8-E543-3CD9-059871738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C6A3E20-CB85-D8CB-A304-4DA834E58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FF7631-F6D4-45E9-B1D2-67E3D616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886823-8FEE-084F-AD43-B72341C5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D72D5C-9C7F-4298-635C-DE8C78A3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91175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D4E2D0-3E13-524A-683D-93FB634F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B815E1-7CF6-4FAE-25DD-62C1A96D6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4E7940-0FC0-A014-6023-501FBC3D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FC547E-210E-BE96-73FC-F6F5D9D2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5ADFE3-96EA-ADDB-3105-D7E2B5F4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0371627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D3C2DB-0662-D9A4-A6CC-A6BCF31E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0A32B3-3FED-B796-3657-152285BC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6C57FA-D5EA-CAF7-2E9D-F465A644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17DC74-A369-E931-2AB3-50DA7E5C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25323D-45F4-87B8-9CAE-587BE90D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1634295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45B920-97F3-C2E0-464B-54E3B9CF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18A074-E8DE-6856-86FD-302F73582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1C99F3-A974-2F21-0180-C39F03555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6D7B514-8A97-7B37-A32E-7426A65F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D457BB8-E4E9-1AF8-AC77-67600E89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B147E5-0CDA-B80E-EAC4-4F6E6F18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6530540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27CB1C-E854-D5AF-55E9-FA5F76DC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0C842A-4D86-C8DC-8C91-403088020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CEE20F1-C0FD-BAF6-BEB2-D5DF83D8E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0FC9F9A-C4E2-0665-D0E3-A24A1D53E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C2EDD13-1F81-6101-777C-598B1AF72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B28FE4E-3506-6C73-F46E-58A186B2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3CC0D6-DD87-CF0B-DA37-C14DB294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72E5BC3-949B-037C-39C1-47913F37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7996897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83D1AA-882D-35F3-6993-9D316777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26769C-2B85-4C8D-4D5F-335EFE6B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136D4A5-C53A-EA02-0959-C0CF490D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075561C-84B1-3352-10EA-1602354E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7326349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9016644-B506-1A41-C4BA-CD493451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19DC959-8EB1-476B-2C03-1224382D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A34921-99E2-724B-9AC5-074164B3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7671668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396543-A3D1-6A48-1AA7-AA0A0456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89EF78-0761-3D0C-5104-2D021A218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665123-2D32-B165-A4F7-4639A15EE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86DADC-9DB2-D7F3-9DF1-165F13F1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8EA4DF-3D83-99C0-0C8D-461B1EC4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780928-A23C-2921-DB0E-240116CD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2707087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68A844-CED7-E9B0-891F-67B378E7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DB19BD8-2517-FDFA-D676-31FEAFE11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FAF36E-C6ED-E17A-5122-36E100118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494650-5074-2E8A-6CFD-70B6C774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4C9576C-5EB6-11F4-6CDB-43B2CEA1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36A313-8CF1-6023-42D5-3103019C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78554882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88DC9DB-AC17-318A-5BB9-1A474F32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578AA2-0FEA-FA65-B401-55B964AD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5CD396-0AC0-C938-EFF3-FED0E97F0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12BDBC-DCB7-4AFE-8FC7-06E054407FD7}" type="datetimeFigureOut">
              <a:rPr lang="en-HK" smtClean="0"/>
              <a:t>30/12/2024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3E4329-F68D-6D2D-E880-611A35647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BBF246-513D-5A82-BC7A-8D572A989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42418-BA27-47B7-BFD9-583FD2799981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6114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7D48B65-DB26-4F1F-5241-E13192C90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DA2C2AFA-2CA3-E311-6284-EA2CBC2A154F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892176"/>
            <a:chOff x="0" y="0"/>
            <a:chExt cx="1791" cy="562"/>
          </a:xfrm>
        </p:grpSpPr>
        <p:sp>
          <p:nvSpPr>
            <p:cNvPr id="7" name="Rectangle 29" descr="小方格">
              <a:extLst>
                <a:ext uri="{FF2B5EF4-FFF2-40B4-BE49-F238E27FC236}">
                  <a16:creationId xmlns:a16="http://schemas.microsoft.com/office/drawing/2014/main" id="{1C962825-1C6A-F214-5F14-995EC3BC9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8" name="Text Box 30">
              <a:extLst>
                <a:ext uri="{FF2B5EF4-FFF2-40B4-BE49-F238E27FC236}">
                  <a16:creationId xmlns:a16="http://schemas.microsoft.com/office/drawing/2014/main" id="{1404C3F8-A9F6-77BE-B3EF-D33946719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周會主題：中國傳統節日－春節</a:t>
              </a:r>
            </a:p>
          </p:txBody>
        </p:sp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855E33E-DAC5-559A-6B43-302A08A53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7D69299-6F8E-226D-26B7-561E21B31110}"/>
              </a:ext>
            </a:extLst>
          </p:cNvPr>
          <p:cNvSpPr txBox="1"/>
          <p:nvPr/>
        </p:nvSpPr>
        <p:spPr>
          <a:xfrm>
            <a:off x="2469" y="834558"/>
            <a:ext cx="121895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中國傳統節日－春節</a:t>
            </a:r>
            <a:endParaRPr lang="zh-HK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4B4E3DD5-F5BD-A8C0-E2D1-A3853F0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18D8E46-D720-36A4-CBC8-D7DE99C79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700" y="2172445"/>
            <a:ext cx="7749154" cy="46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4076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山脈, 寫生, 橫向, 油畫 的圖片&#10;&#10;自動產生的描述">
            <a:extLst>
              <a:ext uri="{FF2B5EF4-FFF2-40B4-BE49-F238E27FC236}">
                <a16:creationId xmlns:a16="http://schemas.microsoft.com/office/drawing/2014/main" id="{A07D0BA1-29C7-9A38-0199-D524ACB4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1" y="239449"/>
            <a:ext cx="11768896" cy="686845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3CF15E6D-9511-60CF-469C-03D8D7406A5B}"/>
              </a:ext>
            </a:extLst>
          </p:cNvPr>
          <p:cNvSpPr/>
          <p:nvPr/>
        </p:nvSpPr>
        <p:spPr>
          <a:xfrm>
            <a:off x="2546893" y="1199008"/>
            <a:ext cx="5573237" cy="1680057"/>
          </a:xfrm>
          <a:prstGeom prst="wedgeRoundRectCallout">
            <a:avLst>
              <a:gd name="adj1" fmla="val 15051"/>
              <a:gd name="adj2" fmla="val 90184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6785" y="120023"/>
            <a:ext cx="446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10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2848276" y="1768201"/>
            <a:ext cx="510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思考傳統文化習俗背後的意義。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29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pic>
        <p:nvPicPr>
          <p:cNvPr id="15" name="圖片 14" descr="一張含有 卡通 的圖片&#10;&#10;自動產生的描述">
            <a:extLst>
              <a:ext uri="{FF2B5EF4-FFF2-40B4-BE49-F238E27FC236}">
                <a16:creationId xmlns:a16="http://schemas.microsoft.com/office/drawing/2014/main" id="{50D222DA-AEFD-3DAC-33D5-1983435A8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98319" l="0" r="98187">
                        <a14:foregroundMark x1="19171" y1="45798" x2="24611" y2="32353"/>
                        <a14:foregroundMark x1="24611" y1="32353" x2="6736" y2="75210"/>
                        <a14:foregroundMark x1="6736" y1="75210" x2="19430" y2="89496"/>
                        <a14:foregroundMark x1="70727" y1="79896" x2="80052" y2="78151"/>
                        <a14:foregroundMark x1="19430" y1="89496" x2="61915" y2="81545"/>
                        <a14:foregroundMark x1="80052" y1="78151" x2="76684" y2="49160"/>
                        <a14:foregroundMark x1="76684" y1="49160" x2="79016" y2="44958"/>
                        <a14:foregroundMark x1="76425" y1="89076" x2="87047" y2="68067"/>
                        <a14:foregroundMark x1="87047" y1="68067" x2="84715" y2="55042"/>
                        <a14:foregroundMark x1="84715" y1="55042" x2="91451" y2="82773"/>
                        <a14:foregroundMark x1="91451" y1="82773" x2="76943" y2="50840"/>
                        <a14:foregroundMark x1="76943" y1="50840" x2="89119" y2="57563"/>
                        <a14:foregroundMark x1="89119" y1="57563" x2="93005" y2="94118"/>
                        <a14:foregroundMark x1="93523" y1="92857" x2="92487" y2="74370"/>
                        <a14:foregroundMark x1="92487" y1="74370" x2="92228" y2="74370"/>
                        <a14:foregroundMark x1="6736" y1="81092" x2="11917" y2="98319"/>
                        <a14:foregroundMark x1="11917" y1="98319" x2="30570" y2="94118"/>
                        <a14:foregroundMark x1="30570" y1="94118" x2="35492" y2="94958"/>
                        <a14:foregroundMark x1="5959" y1="85294" x2="2735" y2="92017"/>
                        <a14:foregroundMark x1="91451" y1="71849" x2="98187" y2="96639"/>
                        <a14:foregroundMark x1="98187" y1="96639" x2="98187" y2="96639"/>
                        <a14:foregroundMark x1="97409" y1="97899" x2="96891" y2="98319"/>
                        <a14:foregroundMark x1="62435" y1="93697" x2="37047" y2="97059"/>
                        <a14:foregroundMark x1="37047" y1="97059" x2="36528" y2="96639"/>
                        <a14:foregroundMark x1="13990" y1="30672" x2="16321" y2="21008"/>
                        <a14:foregroundMark x1="13990" y1="29832" x2="16839" y2="23950"/>
                        <a14:foregroundMark x1="13731" y1="26050" x2="13731" y2="32773"/>
                        <a14:foregroundMark x1="18653" y1="23109" x2="16062" y2="23109"/>
                        <a14:foregroundMark x1="12694" y1="31092" x2="17876" y2="21008"/>
                        <a14:foregroundMark x1="17876" y1="21008" x2="21244" y2="22269"/>
                        <a14:foregroundMark x1="13990" y1="28992" x2="17098" y2="23109"/>
                        <a14:backgroundMark x1="4663" y1="57143" x2="6736" y2="39496"/>
                        <a14:backgroundMark x1="21861" y1="15782" x2="22280" y2="15126"/>
                        <a14:backgroundMark x1="6736" y1="39496" x2="11024" y2="32773"/>
                        <a14:backgroundMark x1="22280" y1="15126" x2="48446" y2="8824"/>
                        <a14:backgroundMark x1="48446" y1="8824" x2="72280" y2="10084"/>
                        <a14:backgroundMark x1="72280" y1="10084" x2="94560" y2="23529"/>
                        <a14:backgroundMark x1="94560" y1="23529" x2="98446" y2="36134"/>
                        <a14:backgroundMark x1="98446" y1="36134" x2="98446" y2="36134"/>
                        <a14:backgroundMark x1="66321" y1="74790" x2="66321" y2="92437"/>
                        <a14:backgroundMark x1="98705" y1="97479" x2="98705" y2="97479"/>
                        <a14:backgroundMark x1="97927" y1="98739" x2="99741" y2="96218"/>
                        <a14:backgroundMark x1="518" y1="92017" x2="518" y2="99580"/>
                        <a14:backgroundMark x1="35233" y1="98319" x2="35233" y2="9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13" y="2879065"/>
            <a:ext cx="6361176" cy="39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383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C89CDB72-EB5C-1348-40EB-388FA658A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869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2</a:t>
            </a: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894" y="630499"/>
            <a:ext cx="2606230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/>
              <a:t>壓歲錢的傳</a:t>
            </a:r>
            <a:r>
              <a:rPr lang="zh-TW" altLang="en-US" sz="2800" b="1" dirty="0"/>
              <a:t>説</a:t>
            </a:r>
          </a:p>
        </p:txBody>
      </p:sp>
      <p:pic>
        <p:nvPicPr>
          <p:cNvPr id="14" name="圖片 13" descr="一張含有 圖畫, 寫生, 兒童藝術, 圖解 的圖片&#10;&#10;自動產生的描述">
            <a:extLst>
              <a:ext uri="{FF2B5EF4-FFF2-40B4-BE49-F238E27FC236}">
                <a16:creationId xmlns:a16="http://schemas.microsoft.com/office/drawing/2014/main" id="{966763C6-ABB9-65E1-C391-2A670AF3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1" y="525318"/>
            <a:ext cx="3317817" cy="2541307"/>
          </a:xfrm>
          <a:prstGeom prst="rect">
            <a:avLst/>
          </a:prstGeom>
        </p:spPr>
      </p:pic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67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pic>
        <p:nvPicPr>
          <p:cNvPr id="25" name="圖片 24" descr="一張含有 圖畫, 動畫卡通, 兒童藝術, 卡通 的圖片&#10;&#10;自動產生的描述">
            <a:extLst>
              <a:ext uri="{FF2B5EF4-FFF2-40B4-BE49-F238E27FC236}">
                <a16:creationId xmlns:a16="http://schemas.microsoft.com/office/drawing/2014/main" id="{008DB757-59F8-EB2B-C148-A9BE7F8A5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148065"/>
            <a:ext cx="2909066" cy="35899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D06986E-22D6-78FE-D35D-6E8877FE0E79}"/>
              </a:ext>
            </a:extLst>
          </p:cNvPr>
          <p:cNvSpPr txBox="1"/>
          <p:nvPr/>
        </p:nvSpPr>
        <p:spPr>
          <a:xfrm>
            <a:off x="523384" y="875619"/>
            <a:ext cx="8097253" cy="6372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傳說有一種妖怪叫「祟」會在除夕夜出來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「祟」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會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摸熟睡着的孩子的頭</a:t>
            </a:r>
            <a:r>
              <a:rPr lang="zh-CN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使他們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變成傻子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有一年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有一對夫婦用紅紙包着銅錢，放在孩子的枕頭下，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把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「祟」嚇跑了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「祟」與「歲」諧音，之後逐漸演變為「壓歲錢」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en-HK" altLang="zh-TW" sz="28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54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圖畫, 圖形, 創造力 的圖片&#10;&#10;自動產生的描述">
            <a:extLst>
              <a:ext uri="{FF2B5EF4-FFF2-40B4-BE49-F238E27FC236}">
                <a16:creationId xmlns:a16="http://schemas.microsoft.com/office/drawing/2014/main" id="{D1A647C9-2E96-8B59-9100-2705C6FB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56" y="3040429"/>
            <a:ext cx="3259222" cy="3697548"/>
          </a:xfrm>
          <a:prstGeom prst="rect">
            <a:avLst/>
          </a:prstGeom>
        </p:spPr>
      </p:pic>
      <p:pic>
        <p:nvPicPr>
          <p:cNvPr id="3" name="圖片 2" descr="一張含有 美工圖案, 圖畫, 圖解, 動畫卡通 的圖片&#10;&#10;自動產生的描述">
            <a:extLst>
              <a:ext uri="{FF2B5EF4-FFF2-40B4-BE49-F238E27FC236}">
                <a16:creationId xmlns:a16="http://schemas.microsoft.com/office/drawing/2014/main" id="{8395FF42-CCC7-DADB-A458-5831A6DB9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92" y="0"/>
            <a:ext cx="3845573" cy="3476606"/>
          </a:xfrm>
          <a:prstGeom prst="rect">
            <a:avLst/>
          </a:prstGeom>
        </p:spPr>
      </p:pic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3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318322" y="836262"/>
            <a:ext cx="8679051" cy="529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每年除夕，年獸會下山吞食牲畜，傷害人命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有一個老人告訴村民年最怕紅色、火光和響聲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年獸發現村中燈火通明，聽到爆竹聲，嚇得逃走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從此每年除夕，家家貼紅對聯、燃放爆竹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這風俗越傳越廣，成了中國的傳統節日</a:t>
            </a:r>
            <a:r>
              <a:rPr lang="en-US" altLang="zh-TW" sz="2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——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春節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538" y="657534"/>
            <a:ext cx="2206439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/>
              <a:t>春節的傳</a:t>
            </a:r>
            <a:r>
              <a:rPr lang="zh-TW" altLang="en-US" sz="2800" b="1" dirty="0"/>
              <a:t>説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4CA0EB09-FA52-AAB8-10DF-51F060A9C57E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060EFCA0-48BE-02ED-81D7-5686C0E93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8" name="Text Box 30">
              <a:extLst>
                <a:ext uri="{FF2B5EF4-FFF2-40B4-BE49-F238E27FC236}">
                  <a16:creationId xmlns:a16="http://schemas.microsoft.com/office/drawing/2014/main" id="{CBCA8E52-3B1D-914C-5A30-186EF32DA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67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10" name="Line 31">
              <a:extLst>
                <a:ext uri="{FF2B5EF4-FFF2-40B4-BE49-F238E27FC236}">
                  <a16:creationId xmlns:a16="http://schemas.microsoft.com/office/drawing/2014/main" id="{F61B689A-6968-E399-C56D-64E9A03751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4049869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4</a:t>
            </a: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217" y="78888"/>
            <a:ext cx="2606230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/>
              <a:t>春節的起源</a:t>
            </a:r>
            <a:endParaRPr lang="zh-TW" altLang="en-US" sz="2800" b="1" dirty="0"/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A406F446-16B7-0F95-FCE5-093E0ECE055B}"/>
              </a:ext>
            </a:extLst>
          </p:cNvPr>
          <p:cNvSpPr/>
          <p:nvPr/>
        </p:nvSpPr>
        <p:spPr>
          <a:xfrm>
            <a:off x="5260986" y="812800"/>
            <a:ext cx="6612693" cy="5964415"/>
          </a:xfrm>
          <a:prstGeom prst="wedgeRoundRectCallout">
            <a:avLst>
              <a:gd name="adj1" fmla="val -55126"/>
              <a:gd name="adj2" fmla="val -802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5509840" y="1037266"/>
            <a:ext cx="6114983" cy="513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起源於上古信仰、祭祀文化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人們會在年初舉行祭祀活動，祈求來年五穀豐登、人畜興旺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古代「春節」被稱為「新正」、「元旦」、「新歲」等， 「春節」一詞是在辛亥革命以後才確立的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 descr="一張含有 圖畫, 兒童藝術, 圖解, 卡通 的圖片&#10;&#10;自動產生的描述">
            <a:extLst>
              <a:ext uri="{FF2B5EF4-FFF2-40B4-BE49-F238E27FC236}">
                <a16:creationId xmlns:a16="http://schemas.microsoft.com/office/drawing/2014/main" id="{ABC5B5F4-97DD-82AD-34B1-3BD3E1D7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7" y="1307950"/>
            <a:ext cx="4648469" cy="4648469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8B10DA88-07AB-34CB-33D4-C9811F92DE7C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3" name="Rectangle 29" descr="小方格">
              <a:extLst>
                <a:ext uri="{FF2B5EF4-FFF2-40B4-BE49-F238E27FC236}">
                  <a16:creationId xmlns:a16="http://schemas.microsoft.com/office/drawing/2014/main" id="{EDD444AC-6B88-875D-E4C5-90F44F631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6B96EEC3-7EFB-4272-72B8-F99F887AC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67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B101B2EA-9A50-3FB6-8CB9-368A51479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515456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2191980" cy="6856718"/>
          </a:xfrm>
          <a:prstGeom prst="rect">
            <a:avLst/>
          </a:prstGeom>
        </p:spPr>
      </p:pic>
      <p:pic>
        <p:nvPicPr>
          <p:cNvPr id="8" name="圖片 7" descr="一張含有 兒童藝術, 鮮豔, 柳橙, 平面設計 的圖片&#10;&#10;自動產生的描述">
            <a:extLst>
              <a:ext uri="{FF2B5EF4-FFF2-40B4-BE49-F238E27FC236}">
                <a16:creationId xmlns:a16="http://schemas.microsoft.com/office/drawing/2014/main" id="{EEFA3966-DCD6-E601-1023-7639F448A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" y="-149216"/>
            <a:ext cx="12171133" cy="700593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5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654271" y="2509609"/>
            <a:ext cx="9022080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「人倫精神」</a:t>
            </a:r>
            <a:endParaRPr lang="en-HK" altLang="zh-TW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660" y="1441453"/>
            <a:ext cx="3156299" cy="697737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/>
              <a:t>春節文化意義</a:t>
            </a:r>
          </a:p>
        </p:txBody>
      </p:sp>
      <p:pic>
        <p:nvPicPr>
          <p:cNvPr id="13" name="圖片 12" descr="一張含有 圖畫, 兒童藝術, 卡通, 寫生 的圖片&#10;&#10;自動產生的描述">
            <a:extLst>
              <a:ext uri="{FF2B5EF4-FFF2-40B4-BE49-F238E27FC236}">
                <a16:creationId xmlns:a16="http://schemas.microsoft.com/office/drawing/2014/main" id="{B0526D19-962D-9780-D636-D343D90633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47" y="761997"/>
            <a:ext cx="3179255" cy="2845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F7A68B38-6D26-E47A-0EEE-299808FFC298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3" name="Rectangle 29" descr="小方格">
              <a:extLst>
                <a:ext uri="{FF2B5EF4-FFF2-40B4-BE49-F238E27FC236}">
                  <a16:creationId xmlns:a16="http://schemas.microsoft.com/office/drawing/2014/main" id="{FC03916E-F27A-00B1-08C9-2A9392907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92FE02E8-DF79-6F70-AEAF-D4AE2FA07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67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FC5E3D0E-DB2C-C513-361C-ED879718A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211158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4ACD5E0-9294-6648-F210-0E215755026A}"/>
              </a:ext>
            </a:extLst>
          </p:cNvPr>
          <p:cNvSpPr/>
          <p:nvPr/>
        </p:nvSpPr>
        <p:spPr>
          <a:xfrm>
            <a:off x="3148414" y="1097270"/>
            <a:ext cx="8904652" cy="5018875"/>
          </a:xfrm>
          <a:prstGeom prst="roundRect">
            <a:avLst>
              <a:gd name="adj" fmla="val 15452"/>
            </a:avLst>
          </a:prstGeom>
          <a:noFill/>
          <a:ln>
            <a:solidFill>
              <a:srgbClr val="FFC7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>
              <a:highlight>
                <a:srgbClr val="FFC7C7"/>
              </a:highlight>
            </a:endParaRP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6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3531853" y="1583087"/>
            <a:ext cx="8521213" cy="427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年糕的諧音是「年高」，寓意步步高升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年糕對老人和小孩來説，有長壽、快高長大之意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糖柑桔代表大吉大利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煎堆寓意金銀滿屋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笑口棗則是笑口常開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34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344" y="317517"/>
            <a:ext cx="2606230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承載祝福</a:t>
            </a:r>
          </a:p>
        </p:txBody>
      </p:sp>
      <p:pic>
        <p:nvPicPr>
          <p:cNvPr id="5" name="圖片 4" descr="一張含有 卡通 的圖片&#10;&#10;自動產生的描述">
            <a:extLst>
              <a:ext uri="{FF2B5EF4-FFF2-40B4-BE49-F238E27FC236}">
                <a16:creationId xmlns:a16="http://schemas.microsoft.com/office/drawing/2014/main" id="{312F5CF0-1134-9F9B-13D4-951201FEE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0" y="634983"/>
            <a:ext cx="2623197" cy="26231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B2C04D-AC77-BA57-3523-23E456F33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53" y="3361400"/>
            <a:ext cx="2813630" cy="2495106"/>
          </a:xfrm>
          <a:prstGeom prst="rect">
            <a:avLst/>
          </a:prstGeom>
        </p:spPr>
      </p:pic>
      <p:pic>
        <p:nvPicPr>
          <p:cNvPr id="13" name="圖片 12" descr="一張含有 柳橙 的圖片&#10;&#10;自動產生的描述">
            <a:extLst>
              <a:ext uri="{FF2B5EF4-FFF2-40B4-BE49-F238E27FC236}">
                <a16:creationId xmlns:a16="http://schemas.microsoft.com/office/drawing/2014/main" id="{7514D291-B8AB-433E-16BA-5706F9B0F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7" y="3529380"/>
            <a:ext cx="1505785" cy="1505785"/>
          </a:xfrm>
          <a:prstGeom prst="rect">
            <a:avLst/>
          </a:prstGeom>
        </p:spPr>
      </p:pic>
      <p:pic>
        <p:nvPicPr>
          <p:cNvPr id="15" name="圖片 14" descr="一張含有 圖畫, 卡通, 微笑的, 表情符號 的圖片&#10;&#10;自動產生的描述">
            <a:extLst>
              <a:ext uri="{FF2B5EF4-FFF2-40B4-BE49-F238E27FC236}">
                <a16:creationId xmlns:a16="http://schemas.microsoft.com/office/drawing/2014/main" id="{6947C643-C8C8-E84C-5E02-AE41A6DB6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7" y="4912910"/>
            <a:ext cx="1600997" cy="1121787"/>
          </a:xfrm>
          <a:prstGeom prst="rect">
            <a:avLst/>
          </a:prstGeom>
        </p:spPr>
      </p:pic>
      <p:pic>
        <p:nvPicPr>
          <p:cNvPr id="29" name="圖片 28" descr="一張含有 美工圖案, 圖畫, 圖解, 動畫卡通 的圖片&#10;&#10;自動產生的描述">
            <a:extLst>
              <a:ext uri="{FF2B5EF4-FFF2-40B4-BE49-F238E27FC236}">
                <a16:creationId xmlns:a16="http://schemas.microsoft.com/office/drawing/2014/main" id="{2CD39BC7-FBB5-1A4B-34B4-C7E273336B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" y="3006317"/>
            <a:ext cx="2186505" cy="3007542"/>
          </a:xfrm>
          <a:prstGeom prst="rect">
            <a:avLst/>
          </a:prstGeom>
        </p:spPr>
      </p:pic>
      <p:sp>
        <p:nvSpPr>
          <p:cNvPr id="3" name="剪去對角線角落矩形 14">
            <a:extLst>
              <a:ext uri="{FF2B5EF4-FFF2-40B4-BE49-F238E27FC236}">
                <a16:creationId xmlns:a16="http://schemas.microsoft.com/office/drawing/2014/main" id="{F870C751-555D-130E-C5BF-F43B346C3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728" y="1270647"/>
            <a:ext cx="2206439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noFill/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賀年食品</a:t>
            </a:r>
          </a:p>
        </p:txBody>
      </p:sp>
    </p:spTree>
    <p:extLst>
      <p:ext uri="{BB962C8B-B14F-4D97-AF65-F5344CB8AC3E}">
        <p14:creationId xmlns:p14="http://schemas.microsoft.com/office/powerpoint/2010/main" val="321452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7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5295571" y="2140512"/>
            <a:ext cx="6663021" cy="421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舞龍代表希望帶來吉祥好運</a:t>
            </a:r>
            <a:endParaRPr lang="en-US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舞獅寓意吉祥和繁榮，並有驅邪的作用</a:t>
            </a:r>
            <a:endParaRPr lang="en-US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舞龍舞獅為我們新的一年帶來祝福，祈求神明來年的保佑，驅逐霉運和煩惱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91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164" y="1733554"/>
            <a:ext cx="2206439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noFill/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/>
              <a:t>慶祝活動</a:t>
            </a:r>
            <a:endParaRPr lang="zh-TW" altLang="en-US" sz="2800" b="1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51D11048-8ED9-332F-F428-4CD471DB5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440" y="577168"/>
            <a:ext cx="2606230" cy="634933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承載祝福</a:t>
            </a:r>
          </a:p>
        </p:txBody>
      </p:sp>
      <p:pic>
        <p:nvPicPr>
          <p:cNvPr id="8" name="圖片 7" descr="一張含有 寫生, 圖畫, 美工圖案, 圖解 的圖片&#10;&#10;自動產生的描述">
            <a:extLst>
              <a:ext uri="{FF2B5EF4-FFF2-40B4-BE49-F238E27FC236}">
                <a16:creationId xmlns:a16="http://schemas.microsoft.com/office/drawing/2014/main" id="{FE202B95-E1C0-9D0D-D299-CA7414662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9" t="4368" r="2833" b="39293"/>
          <a:stretch/>
        </p:blipFill>
        <p:spPr>
          <a:xfrm>
            <a:off x="595725" y="1051610"/>
            <a:ext cx="2337516" cy="3168203"/>
          </a:xfrm>
          <a:prstGeom prst="rect">
            <a:avLst/>
          </a:prstGeom>
        </p:spPr>
      </p:pic>
      <p:pic>
        <p:nvPicPr>
          <p:cNvPr id="12" name="圖片 11" descr="一張含有 玩具, 卡通 的圖片&#10;&#10;自動產生的描述">
            <a:extLst>
              <a:ext uri="{FF2B5EF4-FFF2-40B4-BE49-F238E27FC236}">
                <a16:creationId xmlns:a16="http://schemas.microsoft.com/office/drawing/2014/main" id="{ACF70298-33EC-9598-698B-BD92689AF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873" r="63835" b="24125"/>
          <a:stretch/>
        </p:blipFill>
        <p:spPr>
          <a:xfrm>
            <a:off x="2838368" y="3317775"/>
            <a:ext cx="1791587" cy="29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1282"/>
            <a:ext cx="12191980" cy="6856718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8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317410" y="781512"/>
            <a:ext cx="9119198" cy="529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年夜飯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又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稱「團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圓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飯」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一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家大小在除夕夜吃飯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在外的親戚家人都會回來，與長輩團聚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代表晚輩對長輩的孝道和思念，承載了思鄉之情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體現了中華文化的「禮孝人倫」精神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15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120" y="665200"/>
            <a:ext cx="2206439" cy="56395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孝道</a:t>
            </a:r>
          </a:p>
        </p:txBody>
      </p:sp>
      <p:pic>
        <p:nvPicPr>
          <p:cNvPr id="3" name="圖片 2" descr="一張含有 服裝, 人的臉孔, 男孩, 卡通 的圖片&#10;&#10;自動產生的描述">
            <a:extLst>
              <a:ext uri="{FF2B5EF4-FFF2-40B4-BE49-F238E27FC236}">
                <a16:creationId xmlns:a16="http://schemas.microsoft.com/office/drawing/2014/main" id="{7099CF8E-EA64-EE25-55FD-8873F9E1A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72" y="1740618"/>
            <a:ext cx="2919293" cy="36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圖片 2" descr="一張含有 卡通, 服裝, 人員, 微笑 的圖片&#10;&#10;自動產生的描述">
            <a:extLst>
              <a:ext uri="{FF2B5EF4-FFF2-40B4-BE49-F238E27FC236}">
                <a16:creationId xmlns:a16="http://schemas.microsoft.com/office/drawing/2014/main" id="{58C25787-701C-5306-EE21-24261BD9DE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26" y="161619"/>
            <a:ext cx="8089146" cy="65347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9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1315218" y="1111558"/>
            <a:ext cx="9561564" cy="529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一家人在除夕夜「守歲」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「守歲」就是全家人圍坐在一起，熬夜迎接新年的到來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年者守歲，有珍愛光陰的意思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晚輩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守歲，是為了和父母長輩一起守住時光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承載着孝道的意義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27FC45F3-3513-50D2-CB61-70B1A7A9EEB1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455403" cy="563564"/>
            <a:chOff x="0" y="0"/>
            <a:chExt cx="1791" cy="355"/>
          </a:xfrm>
        </p:grpSpPr>
        <p:sp>
          <p:nvSpPr>
            <p:cNvPr id="21" name="Rectangle 29" descr="小方格">
              <a:extLst>
                <a:ext uri="{FF2B5EF4-FFF2-40B4-BE49-F238E27FC236}">
                  <a16:creationId xmlns:a16="http://schemas.microsoft.com/office/drawing/2014/main" id="{58883DAA-1461-C93D-8207-7031C1AA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 dirty="0"/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7D2707E0-1E21-0B20-A251-FD87BE7F1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700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周會主題：中國傳統節日</a:t>
              </a:r>
              <a:r>
                <a:rPr lang="en-US" altLang="zh-TW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——</a:t>
              </a: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春節</a:t>
              </a: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AAE1882C-2600-DC15-29BE-1E086AED4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780" y="782945"/>
            <a:ext cx="2206439" cy="56395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C7C7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/>
              <a:t>傳統習俗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16246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508</Words>
  <Application>Microsoft Office PowerPoint</Application>
  <PresentationFormat>寬螢幕</PresentationFormat>
  <Paragraphs>63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8" baseType="lpstr">
      <vt:lpstr>PMingLiU</vt:lpstr>
      <vt:lpstr>Aptos</vt:lpstr>
      <vt:lpstr>Aptos Display</vt:lpstr>
      <vt:lpstr>Arial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Vincent Lam</dc:creator>
  <cp:lastModifiedBy>Jessica Sze</cp:lastModifiedBy>
  <cp:revision>1</cp:revision>
  <dcterms:created xsi:type="dcterms:W3CDTF">2024-07-15T07:50:58Z</dcterms:created>
  <dcterms:modified xsi:type="dcterms:W3CDTF">2024-12-30T13:38:27Z</dcterms:modified>
</cp:coreProperties>
</file>