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79" r:id="rId5"/>
    <p:sldId id="281" r:id="rId6"/>
    <p:sldId id="282" r:id="rId7"/>
    <p:sldId id="283" r:id="rId8"/>
    <p:sldId id="292" r:id="rId9"/>
    <p:sldId id="284" r:id="rId10"/>
    <p:sldId id="286" r:id="rId11"/>
    <p:sldId id="287" r:id="rId12"/>
    <p:sldId id="288" r:id="rId13"/>
    <p:sldId id="289" r:id="rId14"/>
    <p:sldId id="290" r:id="rId15"/>
    <p:sldId id="291" r:id="rId16"/>
    <p:sldId id="27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4317"/>
    <a:srgbClr val="F2421C"/>
    <a:srgbClr val="E0D553"/>
    <a:srgbClr val="DFD4B0"/>
    <a:srgbClr val="370C0B"/>
    <a:srgbClr val="C2E76B"/>
    <a:srgbClr val="96DAEA"/>
    <a:srgbClr val="FFE800"/>
    <a:srgbClr val="489A54"/>
    <a:srgbClr val="5DA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132346-FDEF-4C3D-A68E-7AB97FA3F586}" v="737" dt="2024-08-20T13:46:41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88" y="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Sze" userId="d0516426-7314-41db-81c2-b7e15aa86492" providerId="ADAL" clId="{2C132346-FDEF-4C3D-A68E-7AB97FA3F586}"/>
    <pc:docChg chg="undo custSel addSld delSld modSld">
      <pc:chgData name="Jessica Sze" userId="d0516426-7314-41db-81c2-b7e15aa86492" providerId="ADAL" clId="{2C132346-FDEF-4C3D-A68E-7AB97FA3F586}" dt="2024-08-20T13:47:38.056" v="874"/>
      <pc:docMkLst>
        <pc:docMk/>
      </pc:docMkLst>
      <pc:sldChg chg="modSp add mod">
        <pc:chgData name="Jessica Sze" userId="d0516426-7314-41db-81c2-b7e15aa86492" providerId="ADAL" clId="{2C132346-FDEF-4C3D-A68E-7AB97FA3F586}" dt="2024-08-20T13:47:38.056" v="874"/>
        <pc:sldMkLst>
          <pc:docMk/>
          <pc:sldMk cId="1589150483" sldId="276"/>
        </pc:sldMkLst>
        <pc:spChg chg="mod">
          <ac:chgData name="Jessica Sze" userId="d0516426-7314-41db-81c2-b7e15aa86492" providerId="ADAL" clId="{2C132346-FDEF-4C3D-A68E-7AB97FA3F586}" dt="2024-08-20T13:47:38.056" v="874"/>
          <ac:spMkLst>
            <pc:docMk/>
            <pc:sldMk cId="1589150483" sldId="276"/>
            <ac:spMk id="5" creationId="{7F8A8448-4677-E1C6-D267-349F6C371247}"/>
          </ac:spMkLst>
        </pc:spChg>
      </pc:sldChg>
      <pc:sldChg chg="modSp mod modAnim">
        <pc:chgData name="Jessica Sze" userId="d0516426-7314-41db-81c2-b7e15aa86492" providerId="ADAL" clId="{2C132346-FDEF-4C3D-A68E-7AB97FA3F586}" dt="2024-08-20T08:37:04.840" v="836"/>
        <pc:sldMkLst>
          <pc:docMk/>
          <pc:sldMk cId="1033518881" sldId="281"/>
        </pc:sldMkLst>
        <pc:spChg chg="mod">
          <ac:chgData name="Jessica Sze" userId="d0516426-7314-41db-81c2-b7e15aa86492" providerId="ADAL" clId="{2C132346-FDEF-4C3D-A68E-7AB97FA3F586}" dt="2024-08-20T08:37:04.840" v="836"/>
          <ac:spMkLst>
            <pc:docMk/>
            <pc:sldMk cId="1033518881" sldId="281"/>
            <ac:spMk id="6" creationId="{6690374A-89A0-5FCC-31DE-B3B130E1C0E4}"/>
          </ac:spMkLst>
        </pc:spChg>
        <pc:spChg chg="mod">
          <ac:chgData name="Jessica Sze" userId="d0516426-7314-41db-81c2-b7e15aa86492" providerId="ADAL" clId="{2C132346-FDEF-4C3D-A68E-7AB97FA3F586}" dt="2024-08-20T06:08:46.362" v="102"/>
          <ac:spMkLst>
            <pc:docMk/>
            <pc:sldMk cId="1033518881" sldId="281"/>
            <ac:spMk id="7" creationId="{F0FB12E6-66F2-F475-7362-24C691B2B3DA}"/>
          </ac:spMkLst>
        </pc:spChg>
      </pc:sldChg>
      <pc:sldChg chg="modSp mod">
        <pc:chgData name="Jessica Sze" userId="d0516426-7314-41db-81c2-b7e15aa86492" providerId="ADAL" clId="{2C132346-FDEF-4C3D-A68E-7AB97FA3F586}" dt="2024-08-20T08:37:24.695" v="837" actId="113"/>
        <pc:sldMkLst>
          <pc:docMk/>
          <pc:sldMk cId="146490171" sldId="282"/>
        </pc:sldMkLst>
        <pc:spChg chg="mod">
          <ac:chgData name="Jessica Sze" userId="d0516426-7314-41db-81c2-b7e15aa86492" providerId="ADAL" clId="{2C132346-FDEF-4C3D-A68E-7AB97FA3F586}" dt="2024-08-20T06:11:56.385" v="210" actId="14100"/>
          <ac:spMkLst>
            <pc:docMk/>
            <pc:sldMk cId="146490171" sldId="282"/>
            <ac:spMk id="9" creationId="{59A10F31-3D4D-3310-5206-432BC57CB65F}"/>
          </ac:spMkLst>
        </pc:spChg>
        <pc:spChg chg="mod">
          <ac:chgData name="Jessica Sze" userId="d0516426-7314-41db-81c2-b7e15aa86492" providerId="ADAL" clId="{2C132346-FDEF-4C3D-A68E-7AB97FA3F586}" dt="2024-08-20T08:37:24.695" v="837" actId="113"/>
          <ac:spMkLst>
            <pc:docMk/>
            <pc:sldMk cId="146490171" sldId="282"/>
            <ac:spMk id="15" creationId="{638377A8-B424-2B10-7B89-040A82790FF2}"/>
          </ac:spMkLst>
        </pc:spChg>
        <pc:picChg chg="mod">
          <ac:chgData name="Jessica Sze" userId="d0516426-7314-41db-81c2-b7e15aa86492" providerId="ADAL" clId="{2C132346-FDEF-4C3D-A68E-7AB97FA3F586}" dt="2024-08-20T06:11:50.289" v="208" actId="1076"/>
          <ac:picMkLst>
            <pc:docMk/>
            <pc:sldMk cId="146490171" sldId="282"/>
            <ac:picMk id="4" creationId="{8C17D05F-795A-1C74-07D3-23D642A52141}"/>
          </ac:picMkLst>
        </pc:picChg>
        <pc:picChg chg="mod ord">
          <ac:chgData name="Jessica Sze" userId="d0516426-7314-41db-81c2-b7e15aa86492" providerId="ADAL" clId="{2C132346-FDEF-4C3D-A68E-7AB97FA3F586}" dt="2024-08-20T06:12:46.524" v="244" actId="1076"/>
          <ac:picMkLst>
            <pc:docMk/>
            <pc:sldMk cId="146490171" sldId="282"/>
            <ac:picMk id="6" creationId="{06094ACF-93C2-7437-8196-773F8F8CFC6D}"/>
          </ac:picMkLst>
        </pc:picChg>
        <pc:picChg chg="mod">
          <ac:chgData name="Jessica Sze" userId="d0516426-7314-41db-81c2-b7e15aa86492" providerId="ADAL" clId="{2C132346-FDEF-4C3D-A68E-7AB97FA3F586}" dt="2024-08-20T06:11:52.627" v="209" actId="1076"/>
          <ac:picMkLst>
            <pc:docMk/>
            <pc:sldMk cId="146490171" sldId="282"/>
            <ac:picMk id="8" creationId="{9F9D5C3A-CAB7-4F71-C70A-7F1CAD7CFFB5}"/>
          </ac:picMkLst>
        </pc:picChg>
        <pc:picChg chg="mod">
          <ac:chgData name="Jessica Sze" userId="d0516426-7314-41db-81c2-b7e15aa86492" providerId="ADAL" clId="{2C132346-FDEF-4C3D-A68E-7AB97FA3F586}" dt="2024-08-20T06:11:46.807" v="206" actId="1076"/>
          <ac:picMkLst>
            <pc:docMk/>
            <pc:sldMk cId="146490171" sldId="282"/>
            <ac:picMk id="14" creationId="{D53163B2-6378-038A-C51A-27AFD5E47647}"/>
          </ac:picMkLst>
        </pc:picChg>
      </pc:sldChg>
      <pc:sldChg chg="addSp delSp modSp mod delAnim">
        <pc:chgData name="Jessica Sze" userId="d0516426-7314-41db-81c2-b7e15aa86492" providerId="ADAL" clId="{2C132346-FDEF-4C3D-A68E-7AB97FA3F586}" dt="2024-08-20T08:37:46.438" v="862"/>
        <pc:sldMkLst>
          <pc:docMk/>
          <pc:sldMk cId="2274822459" sldId="283"/>
        </pc:sldMkLst>
        <pc:graphicFrameChg chg="mod">
          <ac:chgData name="Jessica Sze" userId="d0516426-7314-41db-81c2-b7e15aa86492" providerId="ADAL" clId="{2C132346-FDEF-4C3D-A68E-7AB97FA3F586}" dt="2024-08-20T08:37:46.438" v="862"/>
          <ac:graphicFrameMkLst>
            <pc:docMk/>
            <pc:sldMk cId="2274822459" sldId="283"/>
            <ac:graphicFrameMk id="3" creationId="{38D55B0B-23FF-2F22-4815-08F4073877D2}"/>
          </ac:graphicFrameMkLst>
        </pc:graphicFrameChg>
        <pc:picChg chg="mod">
          <ac:chgData name="Jessica Sze" userId="d0516426-7314-41db-81c2-b7e15aa86492" providerId="ADAL" clId="{2C132346-FDEF-4C3D-A68E-7AB97FA3F586}" dt="2024-08-20T06:13:23.688" v="247" actId="1076"/>
          <ac:picMkLst>
            <pc:docMk/>
            <pc:sldMk cId="2274822459" sldId="283"/>
            <ac:picMk id="7" creationId="{D85D9612-0903-596F-69B1-64AC77E2AC2B}"/>
          </ac:picMkLst>
        </pc:picChg>
        <pc:picChg chg="add mod modCrop">
          <ac:chgData name="Jessica Sze" userId="d0516426-7314-41db-81c2-b7e15aa86492" providerId="ADAL" clId="{2C132346-FDEF-4C3D-A68E-7AB97FA3F586}" dt="2024-08-20T06:21:21.122" v="308" actId="1076"/>
          <ac:picMkLst>
            <pc:docMk/>
            <pc:sldMk cId="2274822459" sldId="283"/>
            <ac:picMk id="8" creationId="{BB86B0E1-29EE-D022-F583-735ADA4C4F2A}"/>
          </ac:picMkLst>
        </pc:picChg>
        <pc:picChg chg="del">
          <ac:chgData name="Jessica Sze" userId="d0516426-7314-41db-81c2-b7e15aa86492" providerId="ADAL" clId="{2C132346-FDEF-4C3D-A68E-7AB97FA3F586}" dt="2024-08-20T06:21:04.762" v="304" actId="478"/>
          <ac:picMkLst>
            <pc:docMk/>
            <pc:sldMk cId="2274822459" sldId="283"/>
            <ac:picMk id="9" creationId="{5180193B-CDBA-D259-58BB-A92408D56B41}"/>
          </ac:picMkLst>
        </pc:picChg>
        <pc:picChg chg="mod modCrop">
          <ac:chgData name="Jessica Sze" userId="d0516426-7314-41db-81c2-b7e15aa86492" providerId="ADAL" clId="{2C132346-FDEF-4C3D-A68E-7AB97FA3F586}" dt="2024-08-20T06:13:20.438" v="246" actId="1076"/>
          <ac:picMkLst>
            <pc:docMk/>
            <pc:sldMk cId="2274822459" sldId="283"/>
            <ac:picMk id="11" creationId="{906A398A-3D15-54F6-E758-33C015F4A56A}"/>
          </ac:picMkLst>
        </pc:picChg>
      </pc:sldChg>
      <pc:sldChg chg="addSp delSp modSp mod delAnim modAnim">
        <pc:chgData name="Jessica Sze" userId="d0516426-7314-41db-81c2-b7e15aa86492" providerId="ADAL" clId="{2C132346-FDEF-4C3D-A68E-7AB97FA3F586}" dt="2024-08-20T08:32:58.452" v="756" actId="1076"/>
        <pc:sldMkLst>
          <pc:docMk/>
          <pc:sldMk cId="131622675" sldId="284"/>
        </pc:sldMkLst>
        <pc:spChg chg="add del mod">
          <ac:chgData name="Jessica Sze" userId="d0516426-7314-41db-81c2-b7e15aa86492" providerId="ADAL" clId="{2C132346-FDEF-4C3D-A68E-7AB97FA3F586}" dt="2024-08-20T06:31:49.967" v="736" actId="478"/>
          <ac:spMkLst>
            <pc:docMk/>
            <pc:sldMk cId="131622675" sldId="284"/>
            <ac:spMk id="3" creationId="{A91CC2EC-ECF1-4D71-8604-EC29FEE0D259}"/>
          </ac:spMkLst>
        </pc:spChg>
        <pc:spChg chg="add del mod">
          <ac:chgData name="Jessica Sze" userId="d0516426-7314-41db-81c2-b7e15aa86492" providerId="ADAL" clId="{2C132346-FDEF-4C3D-A68E-7AB97FA3F586}" dt="2024-08-20T06:31:52.700" v="737" actId="478"/>
          <ac:spMkLst>
            <pc:docMk/>
            <pc:sldMk cId="131622675" sldId="284"/>
            <ac:spMk id="7" creationId="{A54F5DB3-69AF-1082-8670-1DD5C5AC4D2F}"/>
          </ac:spMkLst>
        </pc:spChg>
        <pc:spChg chg="mod">
          <ac:chgData name="Jessica Sze" userId="d0516426-7314-41db-81c2-b7e15aa86492" providerId="ADAL" clId="{2C132346-FDEF-4C3D-A68E-7AB97FA3F586}" dt="2024-08-20T08:32:52.074" v="753" actId="1038"/>
          <ac:spMkLst>
            <pc:docMk/>
            <pc:sldMk cId="131622675" sldId="284"/>
            <ac:spMk id="11" creationId="{22EF22AE-154E-A678-1ADD-E49F75C7B301}"/>
          </ac:spMkLst>
        </pc:spChg>
        <pc:spChg chg="mod">
          <ac:chgData name="Jessica Sze" userId="d0516426-7314-41db-81c2-b7e15aa86492" providerId="ADAL" clId="{2C132346-FDEF-4C3D-A68E-7AB97FA3F586}" dt="2024-08-20T08:31:12.689" v="749" actId="20577"/>
          <ac:spMkLst>
            <pc:docMk/>
            <pc:sldMk cId="131622675" sldId="284"/>
            <ac:spMk id="12" creationId="{11163F63-343A-F265-1F9D-8B8EB8C0C55F}"/>
          </ac:spMkLst>
        </pc:spChg>
        <pc:spChg chg="mod">
          <ac:chgData name="Jessica Sze" userId="d0516426-7314-41db-81c2-b7e15aa86492" providerId="ADAL" clId="{2C132346-FDEF-4C3D-A68E-7AB97FA3F586}" dt="2024-08-20T06:37:46.620" v="743" actId="5793"/>
          <ac:spMkLst>
            <pc:docMk/>
            <pc:sldMk cId="131622675" sldId="284"/>
            <ac:spMk id="13" creationId="{F588D184-85A9-0F07-DCC7-3C21FEAC0805}"/>
          </ac:spMkLst>
        </pc:spChg>
        <pc:picChg chg="mod">
          <ac:chgData name="Jessica Sze" userId="d0516426-7314-41db-81c2-b7e15aa86492" providerId="ADAL" clId="{2C132346-FDEF-4C3D-A68E-7AB97FA3F586}" dt="2024-08-20T08:32:58.452" v="756" actId="1076"/>
          <ac:picMkLst>
            <pc:docMk/>
            <pc:sldMk cId="131622675" sldId="284"/>
            <ac:picMk id="6" creationId="{81A77AA6-DD48-AB99-AA41-E6EDD479FFAD}"/>
          </ac:picMkLst>
        </pc:picChg>
        <pc:picChg chg="mod modCrop">
          <ac:chgData name="Jessica Sze" userId="d0516426-7314-41db-81c2-b7e15aa86492" providerId="ADAL" clId="{2C132346-FDEF-4C3D-A68E-7AB97FA3F586}" dt="2024-08-20T06:22:17.194" v="380" actId="14100"/>
          <ac:picMkLst>
            <pc:docMk/>
            <pc:sldMk cId="131622675" sldId="284"/>
            <ac:picMk id="8" creationId="{C6A0FE1F-3622-C7BE-80A9-D1A1167F4A91}"/>
          </ac:picMkLst>
        </pc:picChg>
      </pc:sldChg>
      <pc:sldChg chg="add del">
        <pc:chgData name="Jessica Sze" userId="d0516426-7314-41db-81c2-b7e15aa86492" providerId="ADAL" clId="{2C132346-FDEF-4C3D-A68E-7AB97FA3F586}" dt="2024-08-20T07:28:38.704" v="746" actId="47"/>
        <pc:sldMkLst>
          <pc:docMk/>
          <pc:sldMk cId="2796533512" sldId="285"/>
        </pc:sldMkLst>
      </pc:sldChg>
      <pc:sldChg chg="modSp">
        <pc:chgData name="Jessica Sze" userId="d0516426-7314-41db-81c2-b7e15aa86492" providerId="ADAL" clId="{2C132346-FDEF-4C3D-A68E-7AB97FA3F586}" dt="2024-08-20T08:35:13.169" v="806" actId="255"/>
        <pc:sldMkLst>
          <pc:docMk/>
          <pc:sldMk cId="3668230591" sldId="286"/>
        </pc:sldMkLst>
        <pc:spChg chg="mod">
          <ac:chgData name="Jessica Sze" userId="d0516426-7314-41db-81c2-b7e15aa86492" providerId="ADAL" clId="{2C132346-FDEF-4C3D-A68E-7AB97FA3F586}" dt="2024-08-20T08:33:05.833" v="757" actId="120"/>
          <ac:spMkLst>
            <pc:docMk/>
            <pc:sldMk cId="3668230591" sldId="286"/>
            <ac:spMk id="7" creationId="{A7131E2C-546C-4E83-D278-D841217A38A3}"/>
          </ac:spMkLst>
        </pc:spChg>
        <pc:spChg chg="mod">
          <ac:chgData name="Jessica Sze" userId="d0516426-7314-41db-81c2-b7e15aa86492" providerId="ADAL" clId="{2C132346-FDEF-4C3D-A68E-7AB97FA3F586}" dt="2024-08-20T08:34:24.530" v="769" actId="20577"/>
          <ac:spMkLst>
            <pc:docMk/>
            <pc:sldMk cId="3668230591" sldId="286"/>
            <ac:spMk id="10" creationId="{67887AC5-32B3-FF72-728C-EB40036B3942}"/>
          </ac:spMkLst>
        </pc:spChg>
        <pc:spChg chg="mod">
          <ac:chgData name="Jessica Sze" userId="d0516426-7314-41db-81c2-b7e15aa86492" providerId="ADAL" clId="{2C132346-FDEF-4C3D-A68E-7AB97FA3F586}" dt="2024-08-20T08:35:13.169" v="806" actId="255"/>
          <ac:spMkLst>
            <pc:docMk/>
            <pc:sldMk cId="3668230591" sldId="286"/>
            <ac:spMk id="13" creationId="{51B3776B-B152-7EF1-48C3-308F346B3271}"/>
          </ac:spMkLst>
        </pc:spChg>
      </pc:sldChg>
      <pc:sldChg chg="modSp">
        <pc:chgData name="Jessica Sze" userId="d0516426-7314-41db-81c2-b7e15aa86492" providerId="ADAL" clId="{2C132346-FDEF-4C3D-A68E-7AB97FA3F586}" dt="2024-08-20T08:36:14.108" v="807" actId="207"/>
        <pc:sldMkLst>
          <pc:docMk/>
          <pc:sldMk cId="2822840992" sldId="288"/>
        </pc:sldMkLst>
        <pc:spChg chg="mod">
          <ac:chgData name="Jessica Sze" userId="d0516426-7314-41db-81c2-b7e15aa86492" providerId="ADAL" clId="{2C132346-FDEF-4C3D-A68E-7AB97FA3F586}" dt="2024-08-20T08:36:14.108" v="807" actId="207"/>
          <ac:spMkLst>
            <pc:docMk/>
            <pc:sldMk cId="2822840992" sldId="288"/>
            <ac:spMk id="3" creationId="{724C5AF9-E5FC-9ACC-8377-7AC32F92C022}"/>
          </ac:spMkLst>
        </pc:spChg>
      </pc:sldChg>
      <pc:sldChg chg="addSp delSp modSp add mod delAnim modAnim">
        <pc:chgData name="Jessica Sze" userId="d0516426-7314-41db-81c2-b7e15aa86492" providerId="ADAL" clId="{2C132346-FDEF-4C3D-A68E-7AB97FA3F586}" dt="2024-08-20T06:31:07.565" v="730" actId="1037"/>
        <pc:sldMkLst>
          <pc:docMk/>
          <pc:sldMk cId="3008980797" sldId="292"/>
        </pc:sldMkLst>
        <pc:spChg chg="add mod">
          <ac:chgData name="Jessica Sze" userId="d0516426-7314-41db-81c2-b7e15aa86492" providerId="ADAL" clId="{2C132346-FDEF-4C3D-A68E-7AB97FA3F586}" dt="2024-08-20T06:31:04.888" v="728" actId="1037"/>
          <ac:spMkLst>
            <pc:docMk/>
            <pc:sldMk cId="3008980797" sldId="292"/>
            <ac:spMk id="3" creationId="{C8315FD5-0A54-38DD-15BF-F49A28C94601}"/>
          </ac:spMkLst>
        </pc:spChg>
        <pc:spChg chg="add mod">
          <ac:chgData name="Jessica Sze" userId="d0516426-7314-41db-81c2-b7e15aa86492" providerId="ADAL" clId="{2C132346-FDEF-4C3D-A68E-7AB97FA3F586}" dt="2024-08-20T06:30:48.542" v="720" actId="1076"/>
          <ac:spMkLst>
            <pc:docMk/>
            <pc:sldMk cId="3008980797" sldId="292"/>
            <ac:spMk id="7" creationId="{C51DBD9D-952B-8E8C-90D0-27E8F4F7DA1D}"/>
          </ac:spMkLst>
        </pc:spChg>
        <pc:spChg chg="add mod">
          <ac:chgData name="Jessica Sze" userId="d0516426-7314-41db-81c2-b7e15aa86492" providerId="ADAL" clId="{2C132346-FDEF-4C3D-A68E-7AB97FA3F586}" dt="2024-08-20T06:31:07.565" v="730" actId="1037"/>
          <ac:spMkLst>
            <pc:docMk/>
            <pc:sldMk cId="3008980797" sldId="292"/>
            <ac:spMk id="9" creationId="{C51437C0-EBE7-3F6A-3442-3B733E566C81}"/>
          </ac:spMkLst>
        </pc:spChg>
        <pc:spChg chg="mod">
          <ac:chgData name="Jessica Sze" userId="d0516426-7314-41db-81c2-b7e15aa86492" providerId="ADAL" clId="{2C132346-FDEF-4C3D-A68E-7AB97FA3F586}" dt="2024-08-20T06:31:04.888" v="728" actId="1037"/>
          <ac:spMkLst>
            <pc:docMk/>
            <pc:sldMk cId="3008980797" sldId="292"/>
            <ac:spMk id="11" creationId="{22EF22AE-154E-A678-1ADD-E49F75C7B301}"/>
          </ac:spMkLst>
        </pc:spChg>
        <pc:spChg chg="mod">
          <ac:chgData name="Jessica Sze" userId="d0516426-7314-41db-81c2-b7e15aa86492" providerId="ADAL" clId="{2C132346-FDEF-4C3D-A68E-7AB97FA3F586}" dt="2024-08-20T06:30:47.298" v="719" actId="1076"/>
          <ac:spMkLst>
            <pc:docMk/>
            <pc:sldMk cId="3008980797" sldId="292"/>
            <ac:spMk id="12" creationId="{11163F63-343A-F265-1F9D-8B8EB8C0C55F}"/>
          </ac:spMkLst>
        </pc:spChg>
        <pc:spChg chg="mod">
          <ac:chgData name="Jessica Sze" userId="d0516426-7314-41db-81c2-b7e15aa86492" providerId="ADAL" clId="{2C132346-FDEF-4C3D-A68E-7AB97FA3F586}" dt="2024-08-20T06:31:07.565" v="730" actId="1037"/>
          <ac:spMkLst>
            <pc:docMk/>
            <pc:sldMk cId="3008980797" sldId="292"/>
            <ac:spMk id="13" creationId="{F588D184-85A9-0F07-DCC7-3C21FEAC0805}"/>
          </ac:spMkLst>
        </pc:spChg>
        <pc:spChg chg="add mod">
          <ac:chgData name="Jessica Sze" userId="d0516426-7314-41db-81c2-b7e15aa86492" providerId="ADAL" clId="{2C132346-FDEF-4C3D-A68E-7AB97FA3F586}" dt="2024-08-20T06:26:11.670" v="713" actId="2711"/>
          <ac:spMkLst>
            <pc:docMk/>
            <pc:sldMk cId="3008980797" sldId="292"/>
            <ac:spMk id="14" creationId="{B4A1B2E5-F561-01BA-0C9E-869E0314FAFB}"/>
          </ac:spMkLst>
        </pc:spChg>
        <pc:picChg chg="mod">
          <ac:chgData name="Jessica Sze" userId="d0516426-7314-41db-81c2-b7e15aa86492" providerId="ADAL" clId="{2C132346-FDEF-4C3D-A68E-7AB97FA3F586}" dt="2024-08-20T06:26:01.722" v="710" actId="1076"/>
          <ac:picMkLst>
            <pc:docMk/>
            <pc:sldMk cId="3008980797" sldId="292"/>
            <ac:picMk id="4" creationId="{8C17D05F-795A-1C74-07D3-23D642A52141}"/>
          </ac:picMkLst>
        </pc:picChg>
        <pc:picChg chg="del">
          <ac:chgData name="Jessica Sze" userId="d0516426-7314-41db-81c2-b7e15aa86492" providerId="ADAL" clId="{2C132346-FDEF-4C3D-A68E-7AB97FA3F586}" dt="2024-08-20T06:22:51.418" v="382" actId="478"/>
          <ac:picMkLst>
            <pc:docMk/>
            <pc:sldMk cId="3008980797" sldId="292"/>
            <ac:picMk id="6" creationId="{81A77AA6-DD48-AB99-AA41-E6EDD479FFAD}"/>
          </ac:picMkLst>
        </pc:picChg>
        <pc:picChg chg="del">
          <ac:chgData name="Jessica Sze" userId="d0516426-7314-41db-81c2-b7e15aa86492" providerId="ADAL" clId="{2C132346-FDEF-4C3D-A68E-7AB97FA3F586}" dt="2024-08-20T06:22:52.293" v="383" actId="478"/>
          <ac:picMkLst>
            <pc:docMk/>
            <pc:sldMk cId="3008980797" sldId="292"/>
            <ac:picMk id="8" creationId="{C6A0FE1F-3622-C7BE-80A9-D1A1167F4A91}"/>
          </ac:picMkLst>
        </pc:picChg>
        <pc:picChg chg="del">
          <ac:chgData name="Jessica Sze" userId="d0516426-7314-41db-81c2-b7e15aa86492" providerId="ADAL" clId="{2C132346-FDEF-4C3D-A68E-7AB97FA3F586}" dt="2024-08-20T06:22:52.855" v="384" actId="478"/>
          <ac:picMkLst>
            <pc:docMk/>
            <pc:sldMk cId="3008980797" sldId="292"/>
            <ac:picMk id="10" creationId="{37439AB4-E843-8909-7073-8DC5CF5CF0C0}"/>
          </ac:picMkLst>
        </pc:picChg>
      </pc:sldChg>
    </pc:docChg>
  </pc:docChgLst>
  <pc:docChgLst>
    <pc:chgData name="Mandy Tang" userId="99f4bbec-f199-41a2-b1d8-ace84488ce48" providerId="ADAL" clId="{2E2D9296-1076-486D-9B45-0F74DBFAE7DB}"/>
    <pc:docChg chg="undo custSel addSld delSld modSld">
      <pc:chgData name="Mandy Tang" userId="99f4bbec-f199-41a2-b1d8-ace84488ce48" providerId="ADAL" clId="{2E2D9296-1076-486D-9B45-0F74DBFAE7DB}" dt="2024-07-12T08:54:14.837" v="1765" actId="47"/>
      <pc:docMkLst>
        <pc:docMk/>
      </pc:docMkLst>
      <pc:sldChg chg="delSp mod">
        <pc:chgData name="Mandy Tang" userId="99f4bbec-f199-41a2-b1d8-ace84488ce48" providerId="ADAL" clId="{2E2D9296-1076-486D-9B45-0F74DBFAE7DB}" dt="2024-07-12T03:55:25.270" v="1753" actId="478"/>
        <pc:sldMkLst>
          <pc:docMk/>
          <pc:sldMk cId="2209107372" sldId="278"/>
        </pc:sldMkLst>
        <pc:spChg chg="del">
          <ac:chgData name="Mandy Tang" userId="99f4bbec-f199-41a2-b1d8-ace84488ce48" providerId="ADAL" clId="{2E2D9296-1076-486D-9B45-0F74DBFAE7DB}" dt="2024-07-12T03:55:25.270" v="1753" actId="478"/>
          <ac:spMkLst>
            <pc:docMk/>
            <pc:sldMk cId="2209107372" sldId="278"/>
            <ac:spMk id="8" creationId="{57166E35-8D53-EFA7-43E0-B3823EBE1206}"/>
          </ac:spMkLst>
        </pc:spChg>
      </pc:sldChg>
      <pc:sldChg chg="addSp delSp modSp mod modAnim">
        <pc:chgData name="Mandy Tang" userId="99f4bbec-f199-41a2-b1d8-ace84488ce48" providerId="ADAL" clId="{2E2D9296-1076-486D-9B45-0F74DBFAE7DB}" dt="2024-07-11T06:25:30.954" v="210"/>
        <pc:sldMkLst>
          <pc:docMk/>
          <pc:sldMk cId="3429493747" sldId="279"/>
        </pc:sldMkLst>
        <pc:spChg chg="del">
          <ac:chgData name="Mandy Tang" userId="99f4bbec-f199-41a2-b1d8-ace84488ce48" providerId="ADAL" clId="{2E2D9296-1076-486D-9B45-0F74DBFAE7DB}" dt="2024-07-11T03:25:42.111" v="7" actId="478"/>
          <ac:spMkLst>
            <pc:docMk/>
            <pc:sldMk cId="3429493747" sldId="279"/>
            <ac:spMk id="3" creationId="{E4BB6B0B-80CC-A0EF-5BBB-210691C228F8}"/>
          </ac:spMkLst>
        </pc:spChg>
        <pc:spChg chg="mod">
          <ac:chgData name="Mandy Tang" userId="99f4bbec-f199-41a2-b1d8-ace84488ce48" providerId="ADAL" clId="{2E2D9296-1076-486D-9B45-0F74DBFAE7DB}" dt="2024-07-11T03:38:00.237" v="66" actId="14100"/>
          <ac:spMkLst>
            <pc:docMk/>
            <pc:sldMk cId="3429493747" sldId="279"/>
            <ac:spMk id="5" creationId="{66A35449-5E32-42C6-C67E-BA956F145DF9}"/>
          </ac:spMkLst>
        </pc:spChg>
        <pc:spChg chg="mod">
          <ac:chgData name="Mandy Tang" userId="99f4bbec-f199-41a2-b1d8-ace84488ce48" providerId="ADAL" clId="{2E2D9296-1076-486D-9B45-0F74DBFAE7DB}" dt="2024-07-11T03:38:00.237" v="66" actId="14100"/>
          <ac:spMkLst>
            <pc:docMk/>
            <pc:sldMk cId="3429493747" sldId="279"/>
            <ac:spMk id="6" creationId="{762FFECC-6B46-5FC0-90A9-C872AFF96FBE}"/>
          </ac:spMkLst>
        </pc:spChg>
        <pc:spChg chg="mod">
          <ac:chgData name="Mandy Tang" userId="99f4bbec-f199-41a2-b1d8-ace84488ce48" providerId="ADAL" clId="{2E2D9296-1076-486D-9B45-0F74DBFAE7DB}" dt="2024-07-11T03:38:00.237" v="66" actId="14100"/>
          <ac:spMkLst>
            <pc:docMk/>
            <pc:sldMk cId="3429493747" sldId="279"/>
            <ac:spMk id="7" creationId="{291652D0-97A8-DEDC-A934-E850A13C49BD}"/>
          </ac:spMkLst>
        </pc:spChg>
        <pc:spChg chg="add del mod">
          <ac:chgData name="Mandy Tang" userId="99f4bbec-f199-41a2-b1d8-ace84488ce48" providerId="ADAL" clId="{2E2D9296-1076-486D-9B45-0F74DBFAE7DB}" dt="2024-07-11T03:38:17.563" v="69"/>
          <ac:spMkLst>
            <pc:docMk/>
            <pc:sldMk cId="3429493747" sldId="279"/>
            <ac:spMk id="9" creationId="{168AE6D8-248A-3098-0BA1-057549614080}"/>
          </ac:spMkLst>
        </pc:spChg>
        <pc:spChg chg="del">
          <ac:chgData name="Mandy Tang" userId="99f4bbec-f199-41a2-b1d8-ace84488ce48" providerId="ADAL" clId="{2E2D9296-1076-486D-9B45-0F74DBFAE7DB}" dt="2024-07-11T03:25:38.233" v="5" actId="478"/>
          <ac:spMkLst>
            <pc:docMk/>
            <pc:sldMk cId="3429493747" sldId="279"/>
            <ac:spMk id="12" creationId="{A23C55B8-939D-8620-62E4-0E4CA9844C53}"/>
          </ac:spMkLst>
        </pc:spChg>
        <pc:spChg chg="del">
          <ac:chgData name="Mandy Tang" userId="99f4bbec-f199-41a2-b1d8-ace84488ce48" providerId="ADAL" clId="{2E2D9296-1076-486D-9B45-0F74DBFAE7DB}" dt="2024-07-11T03:25:34.782" v="4" actId="478"/>
          <ac:spMkLst>
            <pc:docMk/>
            <pc:sldMk cId="3429493747" sldId="279"/>
            <ac:spMk id="14" creationId="{18D80FDC-24E0-E84C-632B-72989772D63C}"/>
          </ac:spMkLst>
        </pc:spChg>
        <pc:grpChg chg="mod">
          <ac:chgData name="Mandy Tang" userId="99f4bbec-f199-41a2-b1d8-ace84488ce48" providerId="ADAL" clId="{2E2D9296-1076-486D-9B45-0F74DBFAE7DB}" dt="2024-07-11T03:38:00.237" v="66" actId="14100"/>
          <ac:grpSpMkLst>
            <pc:docMk/>
            <pc:sldMk cId="3429493747" sldId="279"/>
            <ac:grpSpMk id="2" creationId="{DE318EBF-7F05-2A77-A482-1F7758DA68CA}"/>
          </ac:grpSpMkLst>
        </pc:grpChg>
        <pc:picChg chg="add mod">
          <ac:chgData name="Mandy Tang" userId="99f4bbec-f199-41a2-b1d8-ace84488ce48" providerId="ADAL" clId="{2E2D9296-1076-486D-9B45-0F74DBFAE7DB}" dt="2024-07-11T05:56:07.277" v="91" actId="962"/>
          <ac:picMkLst>
            <pc:docMk/>
            <pc:sldMk cId="3429493747" sldId="279"/>
            <ac:picMk id="4" creationId="{1979F605-1937-42B6-AF76-F450A447F47E}"/>
          </ac:picMkLst>
        </pc:picChg>
        <pc:picChg chg="del">
          <ac:chgData name="Mandy Tang" userId="99f4bbec-f199-41a2-b1d8-ace84488ce48" providerId="ADAL" clId="{2E2D9296-1076-486D-9B45-0F74DBFAE7DB}" dt="2024-07-11T03:25:27.092" v="0" actId="478"/>
          <ac:picMkLst>
            <pc:docMk/>
            <pc:sldMk cId="3429493747" sldId="279"/>
            <ac:picMk id="16" creationId="{747A2375-4D20-F168-9636-B5E77AC4E485}"/>
          </ac:picMkLst>
        </pc:picChg>
        <pc:picChg chg="add del mod">
          <ac:chgData name="Mandy Tang" userId="99f4bbec-f199-41a2-b1d8-ace84488ce48" providerId="ADAL" clId="{2E2D9296-1076-486D-9B45-0F74DBFAE7DB}" dt="2024-07-11T03:46:59.885" v="74" actId="478"/>
          <ac:picMkLst>
            <pc:docMk/>
            <pc:sldMk cId="3429493747" sldId="279"/>
            <ac:picMk id="1025" creationId="{2711B127-63BA-E7EE-F26C-EA2D00CDBBFB}"/>
          </ac:picMkLst>
        </pc:picChg>
        <pc:cxnChg chg="del">
          <ac:chgData name="Mandy Tang" userId="99f4bbec-f199-41a2-b1d8-ace84488ce48" providerId="ADAL" clId="{2E2D9296-1076-486D-9B45-0F74DBFAE7DB}" dt="2024-07-11T03:25:39.492" v="6" actId="478"/>
          <ac:cxnSpMkLst>
            <pc:docMk/>
            <pc:sldMk cId="3429493747" sldId="279"/>
            <ac:cxnSpMk id="8" creationId="{BCAC7F03-0728-B287-D737-AE7C5C8ED53D}"/>
          </ac:cxnSpMkLst>
        </pc:cxnChg>
        <pc:cxnChg chg="del">
          <ac:chgData name="Mandy Tang" userId="99f4bbec-f199-41a2-b1d8-ace84488ce48" providerId="ADAL" clId="{2E2D9296-1076-486D-9B45-0F74DBFAE7DB}" dt="2024-07-11T03:25:28.951" v="1" actId="478"/>
          <ac:cxnSpMkLst>
            <pc:docMk/>
            <pc:sldMk cId="3429493747" sldId="279"/>
            <ac:cxnSpMk id="13" creationId="{44DED46A-362E-5CFE-CAB8-CC9ED300091E}"/>
          </ac:cxnSpMkLst>
        </pc:cxnChg>
      </pc:sldChg>
      <pc:sldChg chg="delSp modSp del mod">
        <pc:chgData name="Mandy Tang" userId="99f4bbec-f199-41a2-b1d8-ace84488ce48" providerId="ADAL" clId="{2E2D9296-1076-486D-9B45-0F74DBFAE7DB}" dt="2024-07-12T08:54:14.837" v="1765" actId="47"/>
        <pc:sldMkLst>
          <pc:docMk/>
          <pc:sldMk cId="3448801283" sldId="280"/>
        </pc:sldMkLst>
        <pc:spChg chg="mod">
          <ac:chgData name="Mandy Tang" userId="99f4bbec-f199-41a2-b1d8-ace84488ce48" providerId="ADAL" clId="{2E2D9296-1076-486D-9B45-0F74DBFAE7DB}" dt="2024-07-11T04:37:58.522" v="87" actId="5793"/>
          <ac:spMkLst>
            <pc:docMk/>
            <pc:sldMk cId="3448801283" sldId="280"/>
            <ac:spMk id="3" creationId="{C423C54B-33CD-B563-29CA-D43D6D927A9A}"/>
          </ac:spMkLst>
        </pc:spChg>
        <pc:spChg chg="del">
          <ac:chgData name="Mandy Tang" userId="99f4bbec-f199-41a2-b1d8-ace84488ce48" providerId="ADAL" clId="{2E2D9296-1076-486D-9B45-0F74DBFAE7DB}" dt="2024-07-11T03:36:11.362" v="12" actId="478"/>
          <ac:spMkLst>
            <pc:docMk/>
            <pc:sldMk cId="3448801283" sldId="280"/>
            <ac:spMk id="8" creationId="{493B8931-8D7E-300A-B4B9-F714353990B7}"/>
          </ac:spMkLst>
        </pc:spChg>
        <pc:spChg chg="del">
          <ac:chgData name="Mandy Tang" userId="99f4bbec-f199-41a2-b1d8-ace84488ce48" providerId="ADAL" clId="{2E2D9296-1076-486D-9B45-0F74DBFAE7DB}" dt="2024-07-11T03:36:08.848" v="10" actId="478"/>
          <ac:spMkLst>
            <pc:docMk/>
            <pc:sldMk cId="3448801283" sldId="280"/>
            <ac:spMk id="10" creationId="{A7EBDDBF-CE39-0362-2AC1-0989D14B6383}"/>
          </ac:spMkLst>
        </pc:spChg>
        <pc:spChg chg="del">
          <ac:chgData name="Mandy Tang" userId="99f4bbec-f199-41a2-b1d8-ace84488ce48" providerId="ADAL" clId="{2E2D9296-1076-486D-9B45-0F74DBFAE7DB}" dt="2024-07-11T03:36:06.237" v="8" actId="478"/>
          <ac:spMkLst>
            <pc:docMk/>
            <pc:sldMk cId="3448801283" sldId="280"/>
            <ac:spMk id="14" creationId="{237FF78F-93EB-B556-334A-7D699383F944}"/>
          </ac:spMkLst>
        </pc:spChg>
        <pc:cxnChg chg="del">
          <ac:chgData name="Mandy Tang" userId="99f4bbec-f199-41a2-b1d8-ace84488ce48" providerId="ADAL" clId="{2E2D9296-1076-486D-9B45-0F74DBFAE7DB}" dt="2024-07-11T03:36:09.593" v="11" actId="478"/>
          <ac:cxnSpMkLst>
            <pc:docMk/>
            <pc:sldMk cId="3448801283" sldId="280"/>
            <ac:cxnSpMk id="9" creationId="{AE10B415-1955-CFB4-8816-6017018B3C57}"/>
          </ac:cxnSpMkLst>
        </pc:cxnChg>
        <pc:cxnChg chg="del">
          <ac:chgData name="Mandy Tang" userId="99f4bbec-f199-41a2-b1d8-ace84488ce48" providerId="ADAL" clId="{2E2D9296-1076-486D-9B45-0F74DBFAE7DB}" dt="2024-07-11T03:36:07.422" v="9" actId="478"/>
          <ac:cxnSpMkLst>
            <pc:docMk/>
            <pc:sldMk cId="3448801283" sldId="280"/>
            <ac:cxnSpMk id="12" creationId="{D0324EB5-BFA0-454B-C680-567C97E197CE}"/>
          </ac:cxnSpMkLst>
        </pc:cxnChg>
      </pc:sldChg>
      <pc:sldChg chg="addSp delSp modSp new mod modAnim">
        <pc:chgData name="Mandy Tang" userId="99f4bbec-f199-41a2-b1d8-ace84488ce48" providerId="ADAL" clId="{2E2D9296-1076-486D-9B45-0F74DBFAE7DB}" dt="2024-07-11T06:25:53.954" v="213"/>
        <pc:sldMkLst>
          <pc:docMk/>
          <pc:sldMk cId="1033518881" sldId="281"/>
        </pc:sldMkLst>
        <pc:spChg chg="del">
          <ac:chgData name="Mandy Tang" userId="99f4bbec-f199-41a2-b1d8-ace84488ce48" providerId="ADAL" clId="{2E2D9296-1076-486D-9B45-0F74DBFAE7DB}" dt="2024-07-11T03:36:20.619" v="14" actId="478"/>
          <ac:spMkLst>
            <pc:docMk/>
            <pc:sldMk cId="1033518881" sldId="281"/>
            <ac:spMk id="2" creationId="{1C4AFA81-9062-11EC-E121-6B50038A6EFF}"/>
          </ac:spMkLst>
        </pc:spChg>
        <pc:spChg chg="del">
          <ac:chgData name="Mandy Tang" userId="99f4bbec-f199-41a2-b1d8-ace84488ce48" providerId="ADAL" clId="{2E2D9296-1076-486D-9B45-0F74DBFAE7DB}" dt="2024-07-11T03:36:21.631" v="15" actId="478"/>
          <ac:spMkLst>
            <pc:docMk/>
            <pc:sldMk cId="1033518881" sldId="281"/>
            <ac:spMk id="3" creationId="{96E99B0B-35CA-7DCF-0364-396CCA9DBBBF}"/>
          </ac:spMkLst>
        </pc:spChg>
        <pc:spChg chg="add mod">
          <ac:chgData name="Mandy Tang" userId="99f4bbec-f199-41a2-b1d8-ace84488ce48" providerId="ADAL" clId="{2E2D9296-1076-486D-9B45-0F74DBFAE7DB}" dt="2024-07-11T03:36:34.196" v="17"/>
          <ac:spMkLst>
            <pc:docMk/>
            <pc:sldMk cId="1033518881" sldId="281"/>
            <ac:spMk id="5" creationId="{E6DD6F48-FBC1-580F-C664-02588053B946}"/>
          </ac:spMkLst>
        </pc:spChg>
        <pc:spChg chg="add mod">
          <ac:chgData name="Mandy Tang" userId="99f4bbec-f199-41a2-b1d8-ace84488ce48" providerId="ADAL" clId="{2E2D9296-1076-486D-9B45-0F74DBFAE7DB}" dt="2024-07-11T06:21:17.361" v="150" actId="404"/>
          <ac:spMkLst>
            <pc:docMk/>
            <pc:sldMk cId="1033518881" sldId="281"/>
            <ac:spMk id="6" creationId="{6690374A-89A0-5FCC-31DE-B3B130E1C0E4}"/>
          </ac:spMkLst>
        </pc:spChg>
        <pc:spChg chg="add mod">
          <ac:chgData name="Mandy Tang" userId="99f4bbec-f199-41a2-b1d8-ace84488ce48" providerId="ADAL" clId="{2E2D9296-1076-486D-9B45-0F74DBFAE7DB}" dt="2024-07-11T06:23:32.743" v="207" actId="14100"/>
          <ac:spMkLst>
            <pc:docMk/>
            <pc:sldMk cId="1033518881" sldId="281"/>
            <ac:spMk id="7" creationId="{F0FB12E6-66F2-F475-7362-24C691B2B3DA}"/>
          </ac:spMkLst>
        </pc:spChg>
        <pc:picChg chg="add mod">
          <ac:chgData name="Mandy Tang" userId="99f4bbec-f199-41a2-b1d8-ace84488ce48" providerId="ADAL" clId="{2E2D9296-1076-486D-9B45-0F74DBFAE7DB}" dt="2024-07-11T06:18:04.130" v="98" actId="1076"/>
          <ac:picMkLst>
            <pc:docMk/>
            <pc:sldMk cId="1033518881" sldId="281"/>
            <ac:picMk id="3" creationId="{E07BAE8E-F4A5-4AE6-2520-93B1A481F1C8}"/>
          </ac:picMkLst>
        </pc:picChg>
        <pc:picChg chg="add mod">
          <ac:chgData name="Mandy Tang" userId="99f4bbec-f199-41a2-b1d8-ace84488ce48" providerId="ADAL" clId="{2E2D9296-1076-486D-9B45-0F74DBFAE7DB}" dt="2024-07-11T03:36:25.096" v="16"/>
          <ac:picMkLst>
            <pc:docMk/>
            <pc:sldMk cId="1033518881" sldId="281"/>
            <ac:picMk id="4" creationId="{8C17D05F-795A-1C74-07D3-23D642A52141}"/>
          </ac:picMkLst>
        </pc:picChg>
      </pc:sldChg>
      <pc:sldChg chg="addSp delSp modSp add mod modAnim">
        <pc:chgData name="Mandy Tang" userId="99f4bbec-f199-41a2-b1d8-ace84488ce48" providerId="ADAL" clId="{2E2D9296-1076-486D-9B45-0F74DBFAE7DB}" dt="2024-07-11T06:49:43.645" v="476"/>
        <pc:sldMkLst>
          <pc:docMk/>
          <pc:sldMk cId="146490171" sldId="282"/>
        </pc:sldMkLst>
        <pc:spChg chg="add mod">
          <ac:chgData name="Mandy Tang" userId="99f4bbec-f199-41a2-b1d8-ace84488ce48" providerId="ADAL" clId="{2E2D9296-1076-486D-9B45-0F74DBFAE7DB}" dt="2024-07-11T06:26:42.617" v="218"/>
          <ac:spMkLst>
            <pc:docMk/>
            <pc:sldMk cId="146490171" sldId="282"/>
            <ac:spMk id="2" creationId="{E05E149A-008F-12DA-B1A2-0DBC716BD842}"/>
          </ac:spMkLst>
        </pc:spChg>
        <pc:spChg chg="mod">
          <ac:chgData name="Mandy Tang" userId="99f4bbec-f199-41a2-b1d8-ace84488ce48" providerId="ADAL" clId="{2E2D9296-1076-486D-9B45-0F74DBFAE7DB}" dt="2024-07-11T03:36:43.164" v="20" actId="20577"/>
          <ac:spMkLst>
            <pc:docMk/>
            <pc:sldMk cId="146490171" sldId="282"/>
            <ac:spMk id="5" creationId="{E6DD6F48-FBC1-580F-C664-02588053B946}"/>
          </ac:spMkLst>
        </pc:spChg>
        <pc:spChg chg="add mod">
          <ac:chgData name="Mandy Tang" userId="99f4bbec-f199-41a2-b1d8-ace84488ce48" providerId="ADAL" clId="{2E2D9296-1076-486D-9B45-0F74DBFAE7DB}" dt="2024-07-11T06:48:23.277" v="470" actId="14100"/>
          <ac:spMkLst>
            <pc:docMk/>
            <pc:sldMk cId="146490171" sldId="282"/>
            <ac:spMk id="9" creationId="{59A10F31-3D4D-3310-5206-432BC57CB65F}"/>
          </ac:spMkLst>
        </pc:spChg>
        <pc:spChg chg="add mod">
          <ac:chgData name="Mandy Tang" userId="99f4bbec-f199-41a2-b1d8-ace84488ce48" providerId="ADAL" clId="{2E2D9296-1076-486D-9B45-0F74DBFAE7DB}" dt="2024-07-11T06:48:32.306" v="471" actId="2710"/>
          <ac:spMkLst>
            <pc:docMk/>
            <pc:sldMk cId="146490171" sldId="282"/>
            <ac:spMk id="15" creationId="{638377A8-B424-2B10-7B89-040A82790FF2}"/>
          </ac:spMkLst>
        </pc:spChg>
        <pc:picChg chg="add mod">
          <ac:chgData name="Mandy Tang" userId="99f4bbec-f199-41a2-b1d8-ace84488ce48" providerId="ADAL" clId="{2E2D9296-1076-486D-9B45-0F74DBFAE7DB}" dt="2024-07-11T06:32:16.062" v="228" actId="1076"/>
          <ac:picMkLst>
            <pc:docMk/>
            <pc:sldMk cId="146490171" sldId="282"/>
            <ac:picMk id="6" creationId="{06094ACF-93C2-7437-8196-773F8F8CFC6D}"/>
          </ac:picMkLst>
        </pc:picChg>
        <pc:picChg chg="add mod modCrop">
          <ac:chgData name="Mandy Tang" userId="99f4bbec-f199-41a2-b1d8-ace84488ce48" providerId="ADAL" clId="{2E2D9296-1076-486D-9B45-0F74DBFAE7DB}" dt="2024-07-11T06:46:22.871" v="410" actId="14100"/>
          <ac:picMkLst>
            <pc:docMk/>
            <pc:sldMk cId="146490171" sldId="282"/>
            <ac:picMk id="8" creationId="{9F9D5C3A-CAB7-4F71-C70A-7F1CAD7CFFB5}"/>
          </ac:picMkLst>
        </pc:picChg>
        <pc:picChg chg="add del mod modCrop">
          <ac:chgData name="Mandy Tang" userId="99f4bbec-f199-41a2-b1d8-ace84488ce48" providerId="ADAL" clId="{2E2D9296-1076-486D-9B45-0F74DBFAE7DB}" dt="2024-07-11T06:42:04.132" v="329" actId="478"/>
          <ac:picMkLst>
            <pc:docMk/>
            <pc:sldMk cId="146490171" sldId="282"/>
            <ac:picMk id="11" creationId="{3745F351-602B-76D8-DB22-3ADACB72E5BD}"/>
          </ac:picMkLst>
        </pc:picChg>
        <pc:picChg chg="add del mod">
          <ac:chgData name="Mandy Tang" userId="99f4bbec-f199-41a2-b1d8-ace84488ce48" providerId="ADAL" clId="{2E2D9296-1076-486D-9B45-0F74DBFAE7DB}" dt="2024-07-11T06:42:03.310" v="328" actId="478"/>
          <ac:picMkLst>
            <pc:docMk/>
            <pc:sldMk cId="146490171" sldId="282"/>
            <ac:picMk id="12" creationId="{B9F7294E-B503-85E2-F6D7-EFE7575DEE02}"/>
          </ac:picMkLst>
        </pc:picChg>
        <pc:picChg chg="add mod">
          <ac:chgData name="Mandy Tang" userId="99f4bbec-f199-41a2-b1d8-ace84488ce48" providerId="ADAL" clId="{2E2D9296-1076-486D-9B45-0F74DBFAE7DB}" dt="2024-07-11T06:47:56.588" v="468" actId="1038"/>
          <ac:picMkLst>
            <pc:docMk/>
            <pc:sldMk cId="146490171" sldId="282"/>
            <ac:picMk id="14" creationId="{D53163B2-6378-038A-C51A-27AFD5E47647}"/>
          </ac:picMkLst>
        </pc:picChg>
      </pc:sldChg>
      <pc:sldChg chg="addSp modSp add mod modAnim">
        <pc:chgData name="Mandy Tang" userId="99f4bbec-f199-41a2-b1d8-ace84488ce48" providerId="ADAL" clId="{2E2D9296-1076-486D-9B45-0F74DBFAE7DB}" dt="2024-07-12T03:39:15.355" v="1750" actId="114"/>
        <pc:sldMkLst>
          <pc:docMk/>
          <pc:sldMk cId="2274822459" sldId="283"/>
        </pc:sldMkLst>
        <pc:spChg chg="add mod">
          <ac:chgData name="Mandy Tang" userId="99f4bbec-f199-41a2-b1d8-ace84488ce48" providerId="ADAL" clId="{2E2D9296-1076-486D-9B45-0F74DBFAE7DB}" dt="2024-07-11T06:50:24.977" v="481"/>
          <ac:spMkLst>
            <pc:docMk/>
            <pc:sldMk cId="2274822459" sldId="283"/>
            <ac:spMk id="2" creationId="{6E97FE58-B92A-5852-47AC-57DCB770EF8E}"/>
          </ac:spMkLst>
        </pc:spChg>
        <pc:spChg chg="mod">
          <ac:chgData name="Mandy Tang" userId="99f4bbec-f199-41a2-b1d8-ace84488ce48" providerId="ADAL" clId="{2E2D9296-1076-486D-9B45-0F74DBFAE7DB}" dt="2024-07-11T03:36:48.078" v="23" actId="20577"/>
          <ac:spMkLst>
            <pc:docMk/>
            <pc:sldMk cId="2274822459" sldId="283"/>
            <ac:spMk id="5" creationId="{E6DD6F48-FBC1-580F-C664-02588053B946}"/>
          </ac:spMkLst>
        </pc:spChg>
        <pc:graphicFrameChg chg="add mod modGraphic">
          <ac:chgData name="Mandy Tang" userId="99f4bbec-f199-41a2-b1d8-ace84488ce48" providerId="ADAL" clId="{2E2D9296-1076-486D-9B45-0F74DBFAE7DB}" dt="2024-07-12T03:39:15.355" v="1750" actId="114"/>
          <ac:graphicFrameMkLst>
            <pc:docMk/>
            <pc:sldMk cId="2274822459" sldId="283"/>
            <ac:graphicFrameMk id="3" creationId="{38D55B0B-23FF-2F22-4815-08F4073877D2}"/>
          </ac:graphicFrameMkLst>
        </pc:graphicFrameChg>
        <pc:picChg chg="add mod modCrop">
          <ac:chgData name="Mandy Tang" userId="99f4bbec-f199-41a2-b1d8-ace84488ce48" providerId="ADAL" clId="{2E2D9296-1076-486D-9B45-0F74DBFAE7DB}" dt="2024-07-11T07:31:44.041" v="725" actId="1076"/>
          <ac:picMkLst>
            <pc:docMk/>
            <pc:sldMk cId="2274822459" sldId="283"/>
            <ac:picMk id="7" creationId="{D85D9612-0903-596F-69B1-64AC77E2AC2B}"/>
          </ac:picMkLst>
        </pc:picChg>
        <pc:picChg chg="add mod">
          <ac:chgData name="Mandy Tang" userId="99f4bbec-f199-41a2-b1d8-ace84488ce48" providerId="ADAL" clId="{2E2D9296-1076-486D-9B45-0F74DBFAE7DB}" dt="2024-07-11T07:31:39.792" v="724" actId="1076"/>
          <ac:picMkLst>
            <pc:docMk/>
            <pc:sldMk cId="2274822459" sldId="283"/>
            <ac:picMk id="9" creationId="{5180193B-CDBA-D259-58BB-A92408D56B41}"/>
          </ac:picMkLst>
        </pc:picChg>
        <pc:picChg chg="add mod modCrop">
          <ac:chgData name="Mandy Tang" userId="99f4bbec-f199-41a2-b1d8-ace84488ce48" providerId="ADAL" clId="{2E2D9296-1076-486D-9B45-0F74DBFAE7DB}" dt="2024-07-11T07:31:27.129" v="722" actId="14100"/>
          <ac:picMkLst>
            <pc:docMk/>
            <pc:sldMk cId="2274822459" sldId="283"/>
            <ac:picMk id="11" creationId="{906A398A-3D15-54F6-E758-33C015F4A56A}"/>
          </ac:picMkLst>
        </pc:picChg>
      </pc:sldChg>
      <pc:sldChg chg="addSp modSp add mod modAnim">
        <pc:chgData name="Mandy Tang" userId="99f4bbec-f199-41a2-b1d8-ace84488ce48" providerId="ADAL" clId="{2E2D9296-1076-486D-9B45-0F74DBFAE7DB}" dt="2024-07-11T08:13:29.551" v="1018"/>
        <pc:sldMkLst>
          <pc:docMk/>
          <pc:sldMk cId="131622675" sldId="284"/>
        </pc:sldMkLst>
        <pc:spChg chg="add mod">
          <ac:chgData name="Mandy Tang" userId="99f4bbec-f199-41a2-b1d8-ace84488ce48" providerId="ADAL" clId="{2E2D9296-1076-486D-9B45-0F74DBFAE7DB}" dt="2024-07-11T07:32:20.938" v="734"/>
          <ac:spMkLst>
            <pc:docMk/>
            <pc:sldMk cId="131622675" sldId="284"/>
            <ac:spMk id="2" creationId="{EFBC0502-7BB5-5D01-7BD3-5D3FCF1CD082}"/>
          </ac:spMkLst>
        </pc:spChg>
        <pc:spChg chg="mod">
          <ac:chgData name="Mandy Tang" userId="99f4bbec-f199-41a2-b1d8-ace84488ce48" providerId="ADAL" clId="{2E2D9296-1076-486D-9B45-0F74DBFAE7DB}" dt="2024-07-11T03:36:52.297" v="26" actId="20577"/>
          <ac:spMkLst>
            <pc:docMk/>
            <pc:sldMk cId="131622675" sldId="284"/>
            <ac:spMk id="5" creationId="{E6DD6F48-FBC1-580F-C664-02588053B946}"/>
          </ac:spMkLst>
        </pc:spChg>
        <pc:spChg chg="add mod">
          <ac:chgData name="Mandy Tang" userId="99f4bbec-f199-41a2-b1d8-ace84488ce48" providerId="ADAL" clId="{2E2D9296-1076-486D-9B45-0F74DBFAE7DB}" dt="2024-07-11T08:10:13.835" v="1004" actId="1076"/>
          <ac:spMkLst>
            <pc:docMk/>
            <pc:sldMk cId="131622675" sldId="284"/>
            <ac:spMk id="11" creationId="{22EF22AE-154E-A678-1ADD-E49F75C7B301}"/>
          </ac:spMkLst>
        </pc:spChg>
        <pc:spChg chg="add mod">
          <ac:chgData name="Mandy Tang" userId="99f4bbec-f199-41a2-b1d8-ace84488ce48" providerId="ADAL" clId="{2E2D9296-1076-486D-9B45-0F74DBFAE7DB}" dt="2024-07-11T08:03:47.794" v="913" actId="2710"/>
          <ac:spMkLst>
            <pc:docMk/>
            <pc:sldMk cId="131622675" sldId="284"/>
            <ac:spMk id="12" creationId="{11163F63-343A-F265-1F9D-8B8EB8C0C55F}"/>
          </ac:spMkLst>
        </pc:spChg>
        <pc:spChg chg="add mod">
          <ac:chgData name="Mandy Tang" userId="99f4bbec-f199-41a2-b1d8-ace84488ce48" providerId="ADAL" clId="{2E2D9296-1076-486D-9B45-0F74DBFAE7DB}" dt="2024-07-11T08:09:59.925" v="1002" actId="1076"/>
          <ac:spMkLst>
            <pc:docMk/>
            <pc:sldMk cId="131622675" sldId="284"/>
            <ac:spMk id="13" creationId="{F588D184-85A9-0F07-DCC7-3C21FEAC0805}"/>
          </ac:spMkLst>
        </pc:spChg>
        <pc:picChg chg="add mod">
          <ac:chgData name="Mandy Tang" userId="99f4bbec-f199-41a2-b1d8-ace84488ce48" providerId="ADAL" clId="{2E2D9296-1076-486D-9B45-0F74DBFAE7DB}" dt="2024-07-11T07:56:10.754" v="765" actId="1076"/>
          <ac:picMkLst>
            <pc:docMk/>
            <pc:sldMk cId="131622675" sldId="284"/>
            <ac:picMk id="6" creationId="{81A77AA6-DD48-AB99-AA41-E6EDD479FFAD}"/>
          </ac:picMkLst>
        </pc:picChg>
        <pc:picChg chg="add mod">
          <ac:chgData name="Mandy Tang" userId="99f4bbec-f199-41a2-b1d8-ace84488ce48" providerId="ADAL" clId="{2E2D9296-1076-486D-9B45-0F74DBFAE7DB}" dt="2024-07-11T07:55:59.933" v="762" actId="1076"/>
          <ac:picMkLst>
            <pc:docMk/>
            <pc:sldMk cId="131622675" sldId="284"/>
            <ac:picMk id="8" creationId="{C6A0FE1F-3622-C7BE-80A9-D1A1167F4A91}"/>
          </ac:picMkLst>
        </pc:picChg>
        <pc:picChg chg="add mod">
          <ac:chgData name="Mandy Tang" userId="99f4bbec-f199-41a2-b1d8-ace84488ce48" providerId="ADAL" clId="{2E2D9296-1076-486D-9B45-0F74DBFAE7DB}" dt="2024-07-11T07:56:18.878" v="767" actId="1076"/>
          <ac:picMkLst>
            <pc:docMk/>
            <pc:sldMk cId="131622675" sldId="284"/>
            <ac:picMk id="10" creationId="{37439AB4-E843-8909-7073-8DC5CF5CF0C0}"/>
          </ac:picMkLst>
        </pc:picChg>
      </pc:sldChg>
      <pc:sldChg chg="addSp modSp add mod modAnim">
        <pc:chgData name="Mandy Tang" userId="99f4bbec-f199-41a2-b1d8-ace84488ce48" providerId="ADAL" clId="{2E2D9296-1076-486D-9B45-0F74DBFAE7DB}" dt="2024-07-12T04:37:42.529" v="1764" actId="14100"/>
        <pc:sldMkLst>
          <pc:docMk/>
          <pc:sldMk cId="2796533512" sldId="285"/>
        </pc:sldMkLst>
        <pc:spChg chg="add mod">
          <ac:chgData name="Mandy Tang" userId="99f4bbec-f199-41a2-b1d8-ace84488ce48" providerId="ADAL" clId="{2E2D9296-1076-486D-9B45-0F74DBFAE7DB}" dt="2024-07-11T08:12:48.838" v="1012"/>
          <ac:spMkLst>
            <pc:docMk/>
            <pc:sldMk cId="2796533512" sldId="285"/>
            <ac:spMk id="2" creationId="{0DF5F20F-2EFC-C4D2-0F9E-DBE23D618590}"/>
          </ac:spMkLst>
        </pc:spChg>
        <pc:spChg chg="mod">
          <ac:chgData name="Mandy Tang" userId="99f4bbec-f199-41a2-b1d8-ace84488ce48" providerId="ADAL" clId="{2E2D9296-1076-486D-9B45-0F74DBFAE7DB}" dt="2024-07-11T03:36:57.648" v="29" actId="20577"/>
          <ac:spMkLst>
            <pc:docMk/>
            <pc:sldMk cId="2796533512" sldId="285"/>
            <ac:spMk id="5" creationId="{E6DD6F48-FBC1-580F-C664-02588053B946}"/>
          </ac:spMkLst>
        </pc:spChg>
        <pc:spChg chg="add mod">
          <ac:chgData name="Mandy Tang" userId="99f4bbec-f199-41a2-b1d8-ace84488ce48" providerId="ADAL" clId="{2E2D9296-1076-486D-9B45-0F74DBFAE7DB}" dt="2024-07-11T08:43:29.367" v="1217" actId="242"/>
          <ac:spMkLst>
            <pc:docMk/>
            <pc:sldMk cId="2796533512" sldId="285"/>
            <ac:spMk id="9" creationId="{31B75F4C-1B1E-C33B-07CB-F6714352F568}"/>
          </ac:spMkLst>
        </pc:spChg>
        <pc:spChg chg="add mod">
          <ac:chgData name="Mandy Tang" userId="99f4bbec-f199-41a2-b1d8-ace84488ce48" providerId="ADAL" clId="{2E2D9296-1076-486D-9B45-0F74DBFAE7DB}" dt="2024-07-12T04:37:42.529" v="1764" actId="14100"/>
          <ac:spMkLst>
            <pc:docMk/>
            <pc:sldMk cId="2796533512" sldId="285"/>
            <ac:spMk id="10" creationId="{E640D0CF-ABF6-4782-C0C7-C701EDBF473F}"/>
          </ac:spMkLst>
        </pc:spChg>
        <pc:picChg chg="add mod">
          <ac:chgData name="Mandy Tang" userId="99f4bbec-f199-41a2-b1d8-ace84488ce48" providerId="ADAL" clId="{2E2D9296-1076-486D-9B45-0F74DBFAE7DB}" dt="2024-07-11T08:25:18.045" v="1027" actId="1076"/>
          <ac:picMkLst>
            <pc:docMk/>
            <pc:sldMk cId="2796533512" sldId="285"/>
            <ac:picMk id="6" creationId="{18258087-C6A5-8039-E841-E2019DEEF9F5}"/>
          </ac:picMkLst>
        </pc:picChg>
        <pc:picChg chg="add mod modCrop">
          <ac:chgData name="Mandy Tang" userId="99f4bbec-f199-41a2-b1d8-ace84488ce48" providerId="ADAL" clId="{2E2D9296-1076-486D-9B45-0F74DBFAE7DB}" dt="2024-07-11T08:26:27.665" v="1037" actId="1076"/>
          <ac:picMkLst>
            <pc:docMk/>
            <pc:sldMk cId="2796533512" sldId="285"/>
            <ac:picMk id="8" creationId="{0DECEEC6-B7DF-9AFE-F454-F9E2372FFBEF}"/>
          </ac:picMkLst>
        </pc:picChg>
      </pc:sldChg>
      <pc:sldChg chg="addSp delSp modSp add mod modAnim">
        <pc:chgData name="Mandy Tang" userId="99f4bbec-f199-41a2-b1d8-ace84488ce48" providerId="ADAL" clId="{2E2D9296-1076-486D-9B45-0F74DBFAE7DB}" dt="2024-07-12T02:49:42.198" v="1716" actId="167"/>
        <pc:sldMkLst>
          <pc:docMk/>
          <pc:sldMk cId="3668230591" sldId="286"/>
        </pc:sldMkLst>
        <pc:spChg chg="add mod">
          <ac:chgData name="Mandy Tang" userId="99f4bbec-f199-41a2-b1d8-ace84488ce48" providerId="ADAL" clId="{2E2D9296-1076-486D-9B45-0F74DBFAE7DB}" dt="2024-07-11T08:44:23.559" v="1222"/>
          <ac:spMkLst>
            <pc:docMk/>
            <pc:sldMk cId="3668230591" sldId="286"/>
            <ac:spMk id="2" creationId="{1AC782D7-2687-D4FB-3B7D-6F776FD93664}"/>
          </ac:spMkLst>
        </pc:spChg>
        <pc:spChg chg="mod">
          <ac:chgData name="Mandy Tang" userId="99f4bbec-f199-41a2-b1d8-ace84488ce48" providerId="ADAL" clId="{2E2D9296-1076-486D-9B45-0F74DBFAE7DB}" dt="2024-07-11T03:37:00.983" v="32" actId="20577"/>
          <ac:spMkLst>
            <pc:docMk/>
            <pc:sldMk cId="3668230591" sldId="286"/>
            <ac:spMk id="5" creationId="{E6DD6F48-FBC1-580F-C664-02588053B946}"/>
          </ac:spMkLst>
        </pc:spChg>
        <pc:spChg chg="add mod ord">
          <ac:chgData name="Mandy Tang" userId="99f4bbec-f199-41a2-b1d8-ace84488ce48" providerId="ADAL" clId="{2E2D9296-1076-486D-9B45-0F74DBFAE7DB}" dt="2024-07-11T09:03:11.939" v="1387" actId="14100"/>
          <ac:spMkLst>
            <pc:docMk/>
            <pc:sldMk cId="3668230591" sldId="286"/>
            <ac:spMk id="7" creationId="{A7131E2C-546C-4E83-D278-D841217A38A3}"/>
          </ac:spMkLst>
        </pc:spChg>
        <pc:spChg chg="add mod">
          <ac:chgData name="Mandy Tang" userId="99f4bbec-f199-41a2-b1d8-ace84488ce48" providerId="ADAL" clId="{2E2D9296-1076-486D-9B45-0F74DBFAE7DB}" dt="2024-07-11T08:55:50.678" v="1313" actId="17032"/>
          <ac:spMkLst>
            <pc:docMk/>
            <pc:sldMk cId="3668230591" sldId="286"/>
            <ac:spMk id="10" creationId="{67887AC5-32B3-FF72-728C-EB40036B3942}"/>
          </ac:spMkLst>
        </pc:spChg>
        <pc:spChg chg="add mod">
          <ac:chgData name="Mandy Tang" userId="99f4bbec-f199-41a2-b1d8-ace84488ce48" providerId="ADAL" clId="{2E2D9296-1076-486D-9B45-0F74DBFAE7DB}" dt="2024-07-11T09:10:18.588" v="1439" actId="1076"/>
          <ac:spMkLst>
            <pc:docMk/>
            <pc:sldMk cId="3668230591" sldId="286"/>
            <ac:spMk id="13" creationId="{51B3776B-B152-7EF1-48C3-308F346B3271}"/>
          </ac:spMkLst>
        </pc:spChg>
        <pc:spChg chg="add del mod">
          <ac:chgData name="Mandy Tang" userId="99f4bbec-f199-41a2-b1d8-ace84488ce48" providerId="ADAL" clId="{2E2D9296-1076-486D-9B45-0F74DBFAE7DB}" dt="2024-07-11T09:08:17.947" v="1417" actId="478"/>
          <ac:spMkLst>
            <pc:docMk/>
            <pc:sldMk cId="3668230591" sldId="286"/>
            <ac:spMk id="16" creationId="{6FDE48AA-6651-5344-FEC2-0511D53D4B54}"/>
          </ac:spMkLst>
        </pc:spChg>
        <pc:picChg chg="ord">
          <ac:chgData name="Mandy Tang" userId="99f4bbec-f199-41a2-b1d8-ace84488ce48" providerId="ADAL" clId="{2E2D9296-1076-486D-9B45-0F74DBFAE7DB}" dt="2024-07-12T00:58:06.843" v="1447" actId="167"/>
          <ac:picMkLst>
            <pc:docMk/>
            <pc:sldMk cId="3668230591" sldId="286"/>
            <ac:picMk id="4" creationId="{8C17D05F-795A-1C74-07D3-23D642A52141}"/>
          </ac:picMkLst>
        </pc:picChg>
        <pc:picChg chg="add mod ord">
          <ac:chgData name="Mandy Tang" userId="99f4bbec-f199-41a2-b1d8-ace84488ce48" providerId="ADAL" clId="{2E2D9296-1076-486D-9B45-0F74DBFAE7DB}" dt="2024-07-12T02:49:42.198" v="1716" actId="167"/>
          <ac:picMkLst>
            <pc:docMk/>
            <pc:sldMk cId="3668230591" sldId="286"/>
            <ac:picMk id="6" creationId="{BFD89E77-C4AD-DD3A-4D10-81CB0C52C4EA}"/>
          </ac:picMkLst>
        </pc:picChg>
        <pc:picChg chg="add mod">
          <ac:chgData name="Mandy Tang" userId="99f4bbec-f199-41a2-b1d8-ace84488ce48" providerId="ADAL" clId="{2E2D9296-1076-486D-9B45-0F74DBFAE7DB}" dt="2024-07-11T08:53:45.995" v="1271" actId="1076"/>
          <ac:picMkLst>
            <pc:docMk/>
            <pc:sldMk cId="3668230591" sldId="286"/>
            <ac:picMk id="9" creationId="{412E611C-3D1A-F02E-CE0C-8ABA7FDFBF91}"/>
          </ac:picMkLst>
        </pc:picChg>
        <pc:picChg chg="add mod modCrop">
          <ac:chgData name="Mandy Tang" userId="99f4bbec-f199-41a2-b1d8-ace84488ce48" providerId="ADAL" clId="{2E2D9296-1076-486D-9B45-0F74DBFAE7DB}" dt="2024-07-11T09:10:35.885" v="1440" actId="14100"/>
          <ac:picMkLst>
            <pc:docMk/>
            <pc:sldMk cId="3668230591" sldId="286"/>
            <ac:picMk id="12" creationId="{76BBDC7F-A8F6-718B-F90F-0A2E77474EE0}"/>
          </ac:picMkLst>
        </pc:picChg>
        <pc:picChg chg="add del mod">
          <ac:chgData name="Mandy Tang" userId="99f4bbec-f199-41a2-b1d8-ace84488ce48" providerId="ADAL" clId="{2E2D9296-1076-486D-9B45-0F74DBFAE7DB}" dt="2024-07-11T09:08:16.304" v="1416" actId="478"/>
          <ac:picMkLst>
            <pc:docMk/>
            <pc:sldMk cId="3668230591" sldId="286"/>
            <ac:picMk id="15" creationId="{0C355B0B-9A41-9E01-4912-841260E178A8}"/>
          </ac:picMkLst>
        </pc:picChg>
      </pc:sldChg>
      <pc:sldChg chg="addSp delSp modSp add mod modAnim">
        <pc:chgData name="Mandy Tang" userId="99f4bbec-f199-41a2-b1d8-ace84488ce48" providerId="ADAL" clId="{2E2D9296-1076-486D-9B45-0F74DBFAE7DB}" dt="2024-07-12T02:49:50.466" v="1717" actId="167"/>
        <pc:sldMkLst>
          <pc:docMk/>
          <pc:sldMk cId="2555676155" sldId="287"/>
        </pc:sldMkLst>
        <pc:spChg chg="add mod">
          <ac:chgData name="Mandy Tang" userId="99f4bbec-f199-41a2-b1d8-ace84488ce48" providerId="ADAL" clId="{2E2D9296-1076-486D-9B45-0F74DBFAE7DB}" dt="2024-07-12T00:58:39.118" v="1463" actId="14100"/>
          <ac:spMkLst>
            <pc:docMk/>
            <pc:sldMk cId="2555676155" sldId="287"/>
            <ac:spMk id="2" creationId="{0EAAC5A6-43F2-8C75-9FBA-2843ECC45DFB}"/>
          </ac:spMkLst>
        </pc:spChg>
        <pc:spChg chg="mod">
          <ac:chgData name="Mandy Tang" userId="99f4bbec-f199-41a2-b1d8-ace84488ce48" providerId="ADAL" clId="{2E2D9296-1076-486D-9B45-0F74DBFAE7DB}" dt="2024-07-11T03:37:04.549" v="35" actId="20577"/>
          <ac:spMkLst>
            <pc:docMk/>
            <pc:sldMk cId="2555676155" sldId="287"/>
            <ac:spMk id="5" creationId="{E6DD6F48-FBC1-580F-C664-02588053B946}"/>
          </ac:spMkLst>
        </pc:spChg>
        <pc:spChg chg="add mod">
          <ac:chgData name="Mandy Tang" userId="99f4bbec-f199-41a2-b1d8-ace84488ce48" providerId="ADAL" clId="{2E2D9296-1076-486D-9B45-0F74DBFAE7DB}" dt="2024-07-12T01:39:41.309" v="1571" actId="3062"/>
          <ac:spMkLst>
            <pc:docMk/>
            <pc:sldMk cId="2555676155" sldId="287"/>
            <ac:spMk id="15" creationId="{4E2FF490-A925-B22B-6064-E6B0EC091738}"/>
          </ac:spMkLst>
        </pc:spChg>
        <pc:picChg chg="mod ord">
          <ac:chgData name="Mandy Tang" userId="99f4bbec-f199-41a2-b1d8-ace84488ce48" providerId="ADAL" clId="{2E2D9296-1076-486D-9B45-0F74DBFAE7DB}" dt="2024-07-12T02:49:50.466" v="1717" actId="167"/>
          <ac:picMkLst>
            <pc:docMk/>
            <pc:sldMk cId="2555676155" sldId="287"/>
            <ac:picMk id="4" creationId="{8C17D05F-795A-1C74-07D3-23D642A52141}"/>
          </ac:picMkLst>
        </pc:picChg>
        <pc:picChg chg="add del mod">
          <ac:chgData name="Mandy Tang" userId="99f4bbec-f199-41a2-b1d8-ace84488ce48" providerId="ADAL" clId="{2E2D9296-1076-486D-9B45-0F74DBFAE7DB}" dt="2024-07-12T01:33:07.801" v="1470" actId="478"/>
          <ac:picMkLst>
            <pc:docMk/>
            <pc:sldMk cId="2555676155" sldId="287"/>
            <ac:picMk id="6" creationId="{65C47DF2-5A9E-BDE0-A586-D0E093A1E462}"/>
          </ac:picMkLst>
        </pc:picChg>
        <pc:picChg chg="add mod">
          <ac:chgData name="Mandy Tang" userId="99f4bbec-f199-41a2-b1d8-ace84488ce48" providerId="ADAL" clId="{2E2D9296-1076-486D-9B45-0F74DBFAE7DB}" dt="2024-07-12T01:33:32.322" v="1476" actId="14100"/>
          <ac:picMkLst>
            <pc:docMk/>
            <pc:sldMk cId="2555676155" sldId="287"/>
            <ac:picMk id="8" creationId="{CDFB55BC-2106-28FF-2171-7407A887F1A9}"/>
          </ac:picMkLst>
        </pc:picChg>
        <pc:picChg chg="add del mod">
          <ac:chgData name="Mandy Tang" userId="99f4bbec-f199-41a2-b1d8-ace84488ce48" providerId="ADAL" clId="{2E2D9296-1076-486D-9B45-0F74DBFAE7DB}" dt="2024-07-12T01:34:15.347" v="1484" actId="478"/>
          <ac:picMkLst>
            <pc:docMk/>
            <pc:sldMk cId="2555676155" sldId="287"/>
            <ac:picMk id="10" creationId="{8C589670-451D-BD74-55B8-886D8F187AC3}"/>
          </ac:picMkLst>
        </pc:picChg>
        <pc:picChg chg="add mod ord modCrop">
          <ac:chgData name="Mandy Tang" userId="99f4bbec-f199-41a2-b1d8-ace84488ce48" providerId="ADAL" clId="{2E2D9296-1076-486D-9B45-0F74DBFAE7DB}" dt="2024-07-12T01:35:56.256" v="1542" actId="1038"/>
          <ac:picMkLst>
            <pc:docMk/>
            <pc:sldMk cId="2555676155" sldId="287"/>
            <ac:picMk id="12" creationId="{0F72221F-0DE2-5ABA-8E81-4C204C9B2C8B}"/>
          </ac:picMkLst>
        </pc:picChg>
        <pc:picChg chg="add mod">
          <ac:chgData name="Mandy Tang" userId="99f4bbec-f199-41a2-b1d8-ace84488ce48" providerId="ADAL" clId="{2E2D9296-1076-486D-9B45-0F74DBFAE7DB}" dt="2024-07-12T01:36:47.980" v="1548" actId="1076"/>
          <ac:picMkLst>
            <pc:docMk/>
            <pc:sldMk cId="2555676155" sldId="287"/>
            <ac:picMk id="14" creationId="{F4702466-439A-852F-2E6B-ADE94E37F5D5}"/>
          </ac:picMkLst>
        </pc:picChg>
      </pc:sldChg>
      <pc:sldChg chg="addSp modSp add mod modAnim">
        <pc:chgData name="Mandy Tang" userId="99f4bbec-f199-41a2-b1d8-ace84488ce48" providerId="ADAL" clId="{2E2D9296-1076-486D-9B45-0F74DBFAE7DB}" dt="2024-07-12T01:52:27.984" v="1604"/>
        <pc:sldMkLst>
          <pc:docMk/>
          <pc:sldMk cId="2822840992" sldId="288"/>
        </pc:sldMkLst>
        <pc:spChg chg="add mod">
          <ac:chgData name="Mandy Tang" userId="99f4bbec-f199-41a2-b1d8-ace84488ce48" providerId="ADAL" clId="{2E2D9296-1076-486D-9B45-0F74DBFAE7DB}" dt="2024-07-12T00:58:42.999" v="1464"/>
          <ac:spMkLst>
            <pc:docMk/>
            <pc:sldMk cId="2822840992" sldId="288"/>
            <ac:spMk id="2" creationId="{8663CDBB-D023-1C73-E7BC-E4D87849B26B}"/>
          </ac:spMkLst>
        </pc:spChg>
        <pc:spChg chg="add mod">
          <ac:chgData name="Mandy Tang" userId="99f4bbec-f199-41a2-b1d8-ace84488ce48" providerId="ADAL" clId="{2E2D9296-1076-486D-9B45-0F74DBFAE7DB}" dt="2024-07-12T01:43:39.654" v="1579" actId="14861"/>
          <ac:spMkLst>
            <pc:docMk/>
            <pc:sldMk cId="2822840992" sldId="288"/>
            <ac:spMk id="3" creationId="{724C5AF9-E5FC-9ACC-8377-7AC32F92C022}"/>
          </ac:spMkLst>
        </pc:spChg>
        <pc:spChg chg="mod">
          <ac:chgData name="Mandy Tang" userId="99f4bbec-f199-41a2-b1d8-ace84488ce48" providerId="ADAL" clId="{2E2D9296-1076-486D-9B45-0F74DBFAE7DB}" dt="2024-07-11T03:37:08.410" v="38" actId="20577"/>
          <ac:spMkLst>
            <pc:docMk/>
            <pc:sldMk cId="2822840992" sldId="288"/>
            <ac:spMk id="5" creationId="{E6DD6F48-FBC1-580F-C664-02588053B946}"/>
          </ac:spMkLst>
        </pc:spChg>
        <pc:picChg chg="add mod">
          <ac:chgData name="Mandy Tang" userId="99f4bbec-f199-41a2-b1d8-ace84488ce48" providerId="ADAL" clId="{2E2D9296-1076-486D-9B45-0F74DBFAE7DB}" dt="2024-07-12T01:44:58.695" v="1588" actId="14100"/>
          <ac:picMkLst>
            <pc:docMk/>
            <pc:sldMk cId="2822840992" sldId="288"/>
            <ac:picMk id="7" creationId="{740F9BA5-E61E-D5BB-A8C2-CADDDB2FD499}"/>
          </ac:picMkLst>
        </pc:picChg>
        <pc:picChg chg="add mod">
          <ac:chgData name="Mandy Tang" userId="99f4bbec-f199-41a2-b1d8-ace84488ce48" providerId="ADAL" clId="{2E2D9296-1076-486D-9B45-0F74DBFAE7DB}" dt="2024-07-12T01:50:52.094" v="1596" actId="1076"/>
          <ac:picMkLst>
            <pc:docMk/>
            <pc:sldMk cId="2822840992" sldId="288"/>
            <ac:picMk id="9" creationId="{F2693934-1138-8EE8-1048-6CB7BE52A088}"/>
          </ac:picMkLst>
        </pc:picChg>
      </pc:sldChg>
      <pc:sldChg chg="addSp modSp add mod modAnim">
        <pc:chgData name="Mandy Tang" userId="99f4bbec-f199-41a2-b1d8-ace84488ce48" providerId="ADAL" clId="{2E2D9296-1076-486D-9B45-0F74DBFAE7DB}" dt="2024-07-12T01:57:09.104" v="1621"/>
        <pc:sldMkLst>
          <pc:docMk/>
          <pc:sldMk cId="3427417208" sldId="289"/>
        </pc:sldMkLst>
        <pc:spChg chg="add mod">
          <ac:chgData name="Mandy Tang" userId="99f4bbec-f199-41a2-b1d8-ace84488ce48" providerId="ADAL" clId="{2E2D9296-1076-486D-9B45-0F74DBFAE7DB}" dt="2024-07-12T00:58:44.803" v="1465"/>
          <ac:spMkLst>
            <pc:docMk/>
            <pc:sldMk cId="3427417208" sldId="289"/>
            <ac:spMk id="2" creationId="{717B3B2D-6A47-CCA5-CB11-CFC2F619D618}"/>
          </ac:spMkLst>
        </pc:spChg>
        <pc:spChg chg="add mod">
          <ac:chgData name="Mandy Tang" userId="99f4bbec-f199-41a2-b1d8-ace84488ce48" providerId="ADAL" clId="{2E2D9296-1076-486D-9B45-0F74DBFAE7DB}" dt="2024-07-12T01:56:59.014" v="1620" actId="14861"/>
          <ac:spMkLst>
            <pc:docMk/>
            <pc:sldMk cId="3427417208" sldId="289"/>
            <ac:spMk id="3" creationId="{2B7E3D77-9C4C-99BF-C6AA-E1F04466C7C7}"/>
          </ac:spMkLst>
        </pc:spChg>
        <pc:spChg chg="mod">
          <ac:chgData name="Mandy Tang" userId="99f4bbec-f199-41a2-b1d8-ace84488ce48" providerId="ADAL" clId="{2E2D9296-1076-486D-9B45-0F74DBFAE7DB}" dt="2024-07-11T03:37:16.647" v="43" actId="14100"/>
          <ac:spMkLst>
            <pc:docMk/>
            <pc:sldMk cId="3427417208" sldId="289"/>
            <ac:spMk id="5" creationId="{E6DD6F48-FBC1-580F-C664-02588053B946}"/>
          </ac:spMkLst>
        </pc:spChg>
        <pc:picChg chg="add mod modCrop">
          <ac:chgData name="Mandy Tang" userId="99f4bbec-f199-41a2-b1d8-ace84488ce48" providerId="ADAL" clId="{2E2D9296-1076-486D-9B45-0F74DBFAE7DB}" dt="2024-07-12T01:55:58.784" v="1616" actId="14100"/>
          <ac:picMkLst>
            <pc:docMk/>
            <pc:sldMk cId="3427417208" sldId="289"/>
            <ac:picMk id="7" creationId="{E04E7294-E111-FB37-8A3B-1D7AE7BFF304}"/>
          </ac:picMkLst>
        </pc:picChg>
      </pc:sldChg>
      <pc:sldChg chg="addSp modSp add mod modAnim">
        <pc:chgData name="Mandy Tang" userId="99f4bbec-f199-41a2-b1d8-ace84488ce48" providerId="ADAL" clId="{2E2D9296-1076-486D-9B45-0F74DBFAE7DB}" dt="2024-07-12T02:20:25.404" v="1640" actId="14861"/>
        <pc:sldMkLst>
          <pc:docMk/>
          <pc:sldMk cId="3289562387" sldId="290"/>
        </pc:sldMkLst>
        <pc:spChg chg="add mod">
          <ac:chgData name="Mandy Tang" userId="99f4bbec-f199-41a2-b1d8-ace84488ce48" providerId="ADAL" clId="{2E2D9296-1076-486D-9B45-0F74DBFAE7DB}" dt="2024-07-12T00:58:46.905" v="1466"/>
          <ac:spMkLst>
            <pc:docMk/>
            <pc:sldMk cId="3289562387" sldId="290"/>
            <ac:spMk id="2" creationId="{71260EB3-1BBE-E92F-BB04-9E27A559FDC2}"/>
          </ac:spMkLst>
        </pc:spChg>
        <pc:spChg chg="add mod">
          <ac:chgData name="Mandy Tang" userId="99f4bbec-f199-41a2-b1d8-ace84488ce48" providerId="ADAL" clId="{2E2D9296-1076-486D-9B45-0F74DBFAE7DB}" dt="2024-07-12T02:20:25.404" v="1640" actId="14861"/>
          <ac:spMkLst>
            <pc:docMk/>
            <pc:sldMk cId="3289562387" sldId="290"/>
            <ac:spMk id="3" creationId="{6E3B4D59-D5B5-EDC5-9F2C-A7F0B0066D48}"/>
          </ac:spMkLst>
        </pc:spChg>
        <pc:spChg chg="mod">
          <ac:chgData name="Mandy Tang" userId="99f4bbec-f199-41a2-b1d8-ace84488ce48" providerId="ADAL" clId="{2E2D9296-1076-486D-9B45-0F74DBFAE7DB}" dt="2024-07-11T03:37:23.141" v="46" actId="20577"/>
          <ac:spMkLst>
            <pc:docMk/>
            <pc:sldMk cId="3289562387" sldId="290"/>
            <ac:spMk id="5" creationId="{E6DD6F48-FBC1-580F-C664-02588053B946}"/>
          </ac:spMkLst>
        </pc:spChg>
        <pc:picChg chg="add mod">
          <ac:chgData name="Mandy Tang" userId="99f4bbec-f199-41a2-b1d8-ace84488ce48" providerId="ADAL" clId="{2E2D9296-1076-486D-9B45-0F74DBFAE7DB}" dt="2024-07-12T02:19:25.335" v="1638" actId="14100"/>
          <ac:picMkLst>
            <pc:docMk/>
            <pc:sldMk cId="3289562387" sldId="290"/>
            <ac:picMk id="7" creationId="{B7D2301A-C904-3A23-123E-D321D4E18181}"/>
          </ac:picMkLst>
        </pc:picChg>
      </pc:sldChg>
      <pc:sldChg chg="addSp modSp add mod modAnim">
        <pc:chgData name="Mandy Tang" userId="99f4bbec-f199-41a2-b1d8-ace84488ce48" providerId="ADAL" clId="{2E2D9296-1076-486D-9B45-0F74DBFAE7DB}" dt="2024-07-12T02:35:37.721" v="1715"/>
        <pc:sldMkLst>
          <pc:docMk/>
          <pc:sldMk cId="3426870973" sldId="291"/>
        </pc:sldMkLst>
        <pc:spChg chg="mod">
          <ac:chgData name="Mandy Tang" userId="99f4bbec-f199-41a2-b1d8-ace84488ce48" providerId="ADAL" clId="{2E2D9296-1076-486D-9B45-0F74DBFAE7DB}" dt="2024-07-11T03:37:26.876" v="49" actId="20577"/>
          <ac:spMkLst>
            <pc:docMk/>
            <pc:sldMk cId="3426870973" sldId="291"/>
            <ac:spMk id="5" creationId="{E6DD6F48-FBC1-580F-C664-02588053B946}"/>
          </ac:spMkLst>
        </pc:spChg>
        <pc:spChg chg="add mod">
          <ac:chgData name="Mandy Tang" userId="99f4bbec-f199-41a2-b1d8-ace84488ce48" providerId="ADAL" clId="{2E2D9296-1076-486D-9B45-0F74DBFAE7DB}" dt="2024-07-12T02:33:54.724" v="1709" actId="113"/>
          <ac:spMkLst>
            <pc:docMk/>
            <pc:sldMk cId="3426870973" sldId="291"/>
            <ac:spMk id="8" creationId="{3505B50E-ED25-9513-789D-C0C63D741A3E}"/>
          </ac:spMkLst>
        </pc:spChg>
        <pc:spChg chg="add mod">
          <ac:chgData name="Mandy Tang" userId="99f4bbec-f199-41a2-b1d8-ace84488ce48" providerId="ADAL" clId="{2E2D9296-1076-486D-9B45-0F74DBFAE7DB}" dt="2024-07-12T02:33:27.696" v="1708" actId="1076"/>
          <ac:spMkLst>
            <pc:docMk/>
            <pc:sldMk cId="3426870973" sldId="291"/>
            <ac:spMk id="9" creationId="{AC1BEF64-6742-FB6A-7B55-5765A7260854}"/>
          </ac:spMkLst>
        </pc:spChg>
        <pc:spChg chg="add mod">
          <ac:chgData name="Mandy Tang" userId="99f4bbec-f199-41a2-b1d8-ace84488ce48" providerId="ADAL" clId="{2E2D9296-1076-486D-9B45-0F74DBFAE7DB}" dt="2024-07-12T02:32:36.400" v="1701" actId="1076"/>
          <ac:spMkLst>
            <pc:docMk/>
            <pc:sldMk cId="3426870973" sldId="291"/>
            <ac:spMk id="10" creationId="{91951E00-A574-E0CF-34AA-86AE8B56185F}"/>
          </ac:spMkLst>
        </pc:spChg>
        <pc:spChg chg="add mod">
          <ac:chgData name="Mandy Tang" userId="99f4bbec-f199-41a2-b1d8-ace84488ce48" providerId="ADAL" clId="{2E2D9296-1076-486D-9B45-0F74DBFAE7DB}" dt="2024-07-12T02:32:29.984" v="1700" actId="1076"/>
          <ac:spMkLst>
            <pc:docMk/>
            <pc:sldMk cId="3426870973" sldId="291"/>
            <ac:spMk id="11" creationId="{71F03E24-8E98-9C0B-CF4D-83F5EB33D5F4}"/>
          </ac:spMkLst>
        </pc:spChg>
        <pc:picChg chg="add mod">
          <ac:chgData name="Mandy Tang" userId="99f4bbec-f199-41a2-b1d8-ace84488ce48" providerId="ADAL" clId="{2E2D9296-1076-486D-9B45-0F74DBFAE7DB}" dt="2024-07-12T02:29:31.126" v="1651" actId="14100"/>
          <ac:picMkLst>
            <pc:docMk/>
            <pc:sldMk cId="3426870973" sldId="291"/>
            <ac:picMk id="3" creationId="{DDB6CCA6-8A04-CE48-6598-2337E7473D16}"/>
          </ac:picMkLst>
        </pc:picChg>
        <pc:picChg chg="mod">
          <ac:chgData name="Mandy Tang" userId="99f4bbec-f199-41a2-b1d8-ace84488ce48" providerId="ADAL" clId="{2E2D9296-1076-486D-9B45-0F74DBFAE7DB}" dt="2024-07-12T02:33:20.385" v="1707" actId="1076"/>
          <ac:picMkLst>
            <pc:docMk/>
            <pc:sldMk cId="3426870973" sldId="291"/>
            <ac:picMk id="4" creationId="{8C17D05F-795A-1C74-07D3-23D642A52141}"/>
          </ac:picMkLst>
        </pc:picChg>
        <pc:picChg chg="add mod">
          <ac:chgData name="Mandy Tang" userId="99f4bbec-f199-41a2-b1d8-ace84488ce48" providerId="ADAL" clId="{2E2D9296-1076-486D-9B45-0F74DBFAE7DB}" dt="2024-07-12T02:29:20.150" v="1650" actId="1076"/>
          <ac:picMkLst>
            <pc:docMk/>
            <pc:sldMk cId="3426870973" sldId="291"/>
            <ac:picMk id="7" creationId="{851EBADD-352D-80F9-B4C8-F4C1145177C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8FBF5-2E10-40EE-9C5B-7477ECE15D4E}" type="doc">
      <dgm:prSet loTypeId="urn:microsoft.com/office/officeart/2005/8/layout/process1" loCatId="process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HK"/>
        </a:p>
      </dgm:t>
    </dgm:pt>
    <dgm:pt modelId="{056414F6-3425-478A-A1B2-5DAA79AD25F5}">
      <dgm:prSet phldrT="[文字]" custT="1"/>
      <dgm:spPr/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最初：</a:t>
          </a:r>
          <a:endParaRPr lang="en-US" altLang="zh-TW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endParaRPr lang="en-US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醫療用的藥</a:t>
          </a:r>
          <a:endParaRPr lang="en-US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endParaRPr lang="en-HK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9141B841-7DDB-4C19-839E-637F3C2C6E33}" type="parTrans" cxnId="{E78D6F45-D26D-45C0-AC3D-958D5E36053F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ADB4B020-F2B9-4839-9903-2F2F5CD16E78}" type="sibTrans" cxnId="{E78D6F45-D26D-45C0-AC3D-958D5E36053F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3EFF4428-52AD-4A0E-AEED-6EA748227C10}">
      <dgm:prSet phldrT="[文字]" custT="1"/>
      <dgm:spPr/>
      <dgm:t>
        <a:bodyPr/>
        <a:lstStyle/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西周時期開始：</a:t>
          </a:r>
          <a:endParaRPr lang="en-HK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sz="2800" b="1" i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飲用</a:t>
          </a:r>
          <a:endParaRPr lang="en-HK" altLang="zh-CN" sz="2800" b="1" i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春秋時期：</a:t>
          </a:r>
          <a:endParaRPr lang="en-HK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sz="2800" b="1" i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食物</a:t>
          </a:r>
          <a:endParaRPr lang="en-HK" sz="2800" b="1" i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52FD4D33-3121-4684-9C49-B28C717346C4}" type="parTrans" cxnId="{3D431D9C-BD16-4029-A56E-83A6C20D95E4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ED7E7C18-B717-4169-BEA6-F33313591A3F}" type="sibTrans" cxnId="{3D431D9C-BD16-4029-A56E-83A6C20D95E4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CB4E080F-656C-40B5-B0D8-B2F63C009FEE}">
      <dgm:prSet phldrT="[文字]" custT="1"/>
      <dgm:spPr/>
      <dgm:t>
        <a:bodyPr/>
        <a:lstStyle/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漢朝：</a:t>
          </a:r>
          <a:endParaRPr lang="en-HK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endParaRPr lang="en-US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商品</a:t>
          </a:r>
          <a:endParaRPr lang="en-US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endParaRPr lang="en-US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endParaRPr lang="en-HK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A4BDF3D3-36EE-48CD-9865-2FB7AEAF81BF}" type="parTrans" cxnId="{4BD2BB38-74EB-46B8-BFE0-EA9255F29804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BA87D35-C3D1-44D1-9BE3-730BEE4AEA43}" type="sibTrans" cxnId="{4BD2BB38-74EB-46B8-BFE0-EA9255F29804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AD124FBC-084E-4485-86DF-F5A0733671C0}">
      <dgm:prSet custT="1"/>
      <dgm:spPr/>
      <dgm:t>
        <a:bodyPr/>
        <a:lstStyle/>
        <a:p>
          <a:pPr algn="ctr"/>
          <a:r>
            <a:rPr lang="zh-CN" altLang="en-US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唐朝：</a:t>
          </a:r>
          <a:endParaRPr lang="en-HK" altLang="zh-CN" sz="20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1. </a:t>
          </a:r>
          <a:r>
            <a:rPr lang="zh-CN" altLang="en-US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茶文化形成的主要時期</a:t>
          </a:r>
          <a:endParaRPr lang="en-HK" altLang="zh-CN" sz="20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2. </a:t>
          </a:r>
          <a:r>
            <a:rPr lang="zh-CN" altLang="en-US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茶葉貿易</a:t>
          </a:r>
          <a:endParaRPr lang="en-HK" altLang="zh-CN" sz="20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algn="l"/>
          <a:r>
            <a: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3. </a:t>
          </a:r>
          <a:r>
            <a:rPr lang="zh-CN" altLang="en-US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流行於宮廷、寺院、文人雅士之間的重要交際形式</a:t>
          </a:r>
          <a:endParaRPr lang="en-HK" sz="20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AF461EB2-2A3D-47B4-9CE1-F450C3AF03FE}" type="parTrans" cxnId="{5C89691F-2FB0-4BB8-8FE0-311789A23DF0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1A703602-8029-4C4B-B2B1-0E94B3D1A42C}" type="sibTrans" cxnId="{5C89691F-2FB0-4BB8-8FE0-311789A23DF0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F06F18CD-9B1F-4E83-8B02-7F1D9C7F2DF4}">
      <dgm:prSet custT="1"/>
      <dgm:spPr/>
      <dgm:t>
        <a:bodyPr/>
        <a:lstStyle/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宋朝之後：</a:t>
          </a:r>
          <a:endParaRPr lang="en-HK" altLang="zh-CN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r>
            <a:rPr lang="zh-CN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人</a:t>
          </a:r>
          <a:r>
            <a:rPr lang="zh-TW" altLang="en-US" sz="2800" b="1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們的</a:t>
          </a:r>
          <a:r>
            <a:rPr lang="zh-TW" altLang="en-US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日常飲料</a:t>
          </a:r>
          <a:endParaRPr lang="en-HK" sz="2800" b="1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B65F66E1-BDEC-432B-9271-467D4E7FB017}" type="parTrans" cxnId="{DDC647E0-F056-4E7A-A29A-CFB09A4016B2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6B0AB431-E4F7-40BA-AFE8-D3C06F782B2E}" type="sibTrans" cxnId="{DDC647E0-F056-4E7A-A29A-CFB09A4016B2}">
      <dgm:prSet/>
      <dgm:spPr/>
      <dgm:t>
        <a:bodyPr/>
        <a:lstStyle/>
        <a:p>
          <a:endParaRPr lang="en-HK" b="1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gm:t>
    </dgm:pt>
    <dgm:pt modelId="{4935E19E-E84A-4234-B103-E665A15716D3}" type="pres">
      <dgm:prSet presAssocID="{5708FBF5-2E10-40EE-9C5B-7477ECE15D4E}" presName="Name0" presStyleCnt="0">
        <dgm:presLayoutVars>
          <dgm:dir/>
          <dgm:resizeHandles val="exact"/>
        </dgm:presLayoutVars>
      </dgm:prSet>
      <dgm:spPr/>
    </dgm:pt>
    <dgm:pt modelId="{AF0BCBC4-103F-4D54-B8A3-9D36F040B683}" type="pres">
      <dgm:prSet presAssocID="{056414F6-3425-478A-A1B2-5DAA79AD25F5}" presName="node" presStyleLbl="node1" presStyleIdx="0" presStyleCnt="5">
        <dgm:presLayoutVars>
          <dgm:bulletEnabled val="1"/>
        </dgm:presLayoutVars>
      </dgm:prSet>
      <dgm:spPr/>
    </dgm:pt>
    <dgm:pt modelId="{5A5B74F0-E340-4614-8FF4-2CB9C12B6E42}" type="pres">
      <dgm:prSet presAssocID="{ADB4B020-F2B9-4839-9903-2F2F5CD16E78}" presName="sibTrans" presStyleLbl="sibTrans2D1" presStyleIdx="0" presStyleCnt="4"/>
      <dgm:spPr/>
    </dgm:pt>
    <dgm:pt modelId="{199B9705-470B-4DE0-8CAC-84DB951C98DB}" type="pres">
      <dgm:prSet presAssocID="{ADB4B020-F2B9-4839-9903-2F2F5CD16E78}" presName="connectorText" presStyleLbl="sibTrans2D1" presStyleIdx="0" presStyleCnt="4"/>
      <dgm:spPr/>
    </dgm:pt>
    <dgm:pt modelId="{9F1C998E-D270-4AB6-8F0A-7D2162C155DC}" type="pres">
      <dgm:prSet presAssocID="{3EFF4428-52AD-4A0E-AEED-6EA748227C10}" presName="node" presStyleLbl="node1" presStyleIdx="1" presStyleCnt="5">
        <dgm:presLayoutVars>
          <dgm:bulletEnabled val="1"/>
        </dgm:presLayoutVars>
      </dgm:prSet>
      <dgm:spPr/>
    </dgm:pt>
    <dgm:pt modelId="{A4C0B66B-BF58-496F-9EE7-68B139C3EE47}" type="pres">
      <dgm:prSet presAssocID="{ED7E7C18-B717-4169-BEA6-F33313591A3F}" presName="sibTrans" presStyleLbl="sibTrans2D1" presStyleIdx="1" presStyleCnt="4"/>
      <dgm:spPr/>
    </dgm:pt>
    <dgm:pt modelId="{17814FF7-61FB-42E0-88B5-F2B06414FD65}" type="pres">
      <dgm:prSet presAssocID="{ED7E7C18-B717-4169-BEA6-F33313591A3F}" presName="connectorText" presStyleLbl="sibTrans2D1" presStyleIdx="1" presStyleCnt="4"/>
      <dgm:spPr/>
    </dgm:pt>
    <dgm:pt modelId="{DCFEB120-84AC-4598-9BC6-49F5287333D2}" type="pres">
      <dgm:prSet presAssocID="{CB4E080F-656C-40B5-B0D8-B2F63C009FEE}" presName="node" presStyleLbl="node1" presStyleIdx="2" presStyleCnt="5">
        <dgm:presLayoutVars>
          <dgm:bulletEnabled val="1"/>
        </dgm:presLayoutVars>
      </dgm:prSet>
      <dgm:spPr/>
    </dgm:pt>
    <dgm:pt modelId="{BEC56E76-AA65-4E29-9A78-1BAA964F20CD}" type="pres">
      <dgm:prSet presAssocID="{BBA87D35-C3D1-44D1-9BE3-730BEE4AEA43}" presName="sibTrans" presStyleLbl="sibTrans2D1" presStyleIdx="2" presStyleCnt="4"/>
      <dgm:spPr/>
    </dgm:pt>
    <dgm:pt modelId="{72860216-AB8E-49FC-8485-3ECCF80E2D86}" type="pres">
      <dgm:prSet presAssocID="{BBA87D35-C3D1-44D1-9BE3-730BEE4AEA43}" presName="connectorText" presStyleLbl="sibTrans2D1" presStyleIdx="2" presStyleCnt="4"/>
      <dgm:spPr/>
    </dgm:pt>
    <dgm:pt modelId="{55670E21-9F4F-4937-B129-128550AF712A}" type="pres">
      <dgm:prSet presAssocID="{AD124FBC-084E-4485-86DF-F5A0733671C0}" presName="node" presStyleLbl="node1" presStyleIdx="3" presStyleCnt="5" custScaleX="111265">
        <dgm:presLayoutVars>
          <dgm:bulletEnabled val="1"/>
        </dgm:presLayoutVars>
      </dgm:prSet>
      <dgm:spPr/>
    </dgm:pt>
    <dgm:pt modelId="{2BFD125F-0272-4C44-AAD3-710AFB9FBB80}" type="pres">
      <dgm:prSet presAssocID="{1A703602-8029-4C4B-B2B1-0E94B3D1A42C}" presName="sibTrans" presStyleLbl="sibTrans2D1" presStyleIdx="3" presStyleCnt="4"/>
      <dgm:spPr/>
    </dgm:pt>
    <dgm:pt modelId="{030CDEF6-0C54-4CE2-B2F0-E59861CAD535}" type="pres">
      <dgm:prSet presAssocID="{1A703602-8029-4C4B-B2B1-0E94B3D1A42C}" presName="connectorText" presStyleLbl="sibTrans2D1" presStyleIdx="3" presStyleCnt="4"/>
      <dgm:spPr/>
    </dgm:pt>
    <dgm:pt modelId="{03494043-76F9-4A9C-BE45-25D75415E00C}" type="pres">
      <dgm:prSet presAssocID="{F06F18CD-9B1F-4E83-8B02-7F1D9C7F2DF4}" presName="node" presStyleLbl="node1" presStyleIdx="4" presStyleCnt="5">
        <dgm:presLayoutVars>
          <dgm:bulletEnabled val="1"/>
        </dgm:presLayoutVars>
      </dgm:prSet>
      <dgm:spPr/>
    </dgm:pt>
  </dgm:ptLst>
  <dgm:cxnLst>
    <dgm:cxn modelId="{09C17204-B61D-479B-B49D-7BAB1F6E9732}" type="presOf" srcId="{BBA87D35-C3D1-44D1-9BE3-730BEE4AEA43}" destId="{BEC56E76-AA65-4E29-9A78-1BAA964F20CD}" srcOrd="0" destOrd="0" presId="urn:microsoft.com/office/officeart/2005/8/layout/process1"/>
    <dgm:cxn modelId="{92E8270B-35A6-41B9-BFB7-657996FE9A3B}" type="presOf" srcId="{3EFF4428-52AD-4A0E-AEED-6EA748227C10}" destId="{9F1C998E-D270-4AB6-8F0A-7D2162C155DC}" srcOrd="0" destOrd="0" presId="urn:microsoft.com/office/officeart/2005/8/layout/process1"/>
    <dgm:cxn modelId="{5EB1550E-035B-42AB-AA1D-786E298157A7}" type="presOf" srcId="{ADB4B020-F2B9-4839-9903-2F2F5CD16E78}" destId="{199B9705-470B-4DE0-8CAC-84DB951C98DB}" srcOrd="1" destOrd="0" presId="urn:microsoft.com/office/officeart/2005/8/layout/process1"/>
    <dgm:cxn modelId="{4011850F-495A-4DDC-BC1A-2E3E57E93F7A}" type="presOf" srcId="{5708FBF5-2E10-40EE-9C5B-7477ECE15D4E}" destId="{4935E19E-E84A-4234-B103-E665A15716D3}" srcOrd="0" destOrd="0" presId="urn:microsoft.com/office/officeart/2005/8/layout/process1"/>
    <dgm:cxn modelId="{C428D116-8BB6-4B3D-92E7-8A4D4EA60C89}" type="presOf" srcId="{BBA87D35-C3D1-44D1-9BE3-730BEE4AEA43}" destId="{72860216-AB8E-49FC-8485-3ECCF80E2D86}" srcOrd="1" destOrd="0" presId="urn:microsoft.com/office/officeart/2005/8/layout/process1"/>
    <dgm:cxn modelId="{5C89691F-2FB0-4BB8-8FE0-311789A23DF0}" srcId="{5708FBF5-2E10-40EE-9C5B-7477ECE15D4E}" destId="{AD124FBC-084E-4485-86DF-F5A0733671C0}" srcOrd="3" destOrd="0" parTransId="{AF461EB2-2A3D-47B4-9CE1-F450C3AF03FE}" sibTransId="{1A703602-8029-4C4B-B2B1-0E94B3D1A42C}"/>
    <dgm:cxn modelId="{B2F43C21-DDBA-436A-94D9-1F54A1C77B54}" type="presOf" srcId="{ED7E7C18-B717-4169-BEA6-F33313591A3F}" destId="{17814FF7-61FB-42E0-88B5-F2B06414FD65}" srcOrd="1" destOrd="0" presId="urn:microsoft.com/office/officeart/2005/8/layout/process1"/>
    <dgm:cxn modelId="{003F5D28-AEC6-469C-9AD8-F128BDD126BD}" type="presOf" srcId="{1A703602-8029-4C4B-B2B1-0E94B3D1A42C}" destId="{2BFD125F-0272-4C44-AAD3-710AFB9FBB80}" srcOrd="0" destOrd="0" presId="urn:microsoft.com/office/officeart/2005/8/layout/process1"/>
    <dgm:cxn modelId="{4BD2BB38-74EB-46B8-BFE0-EA9255F29804}" srcId="{5708FBF5-2E10-40EE-9C5B-7477ECE15D4E}" destId="{CB4E080F-656C-40B5-B0D8-B2F63C009FEE}" srcOrd="2" destOrd="0" parTransId="{A4BDF3D3-36EE-48CD-9865-2FB7AEAF81BF}" sibTransId="{BBA87D35-C3D1-44D1-9BE3-730BEE4AEA43}"/>
    <dgm:cxn modelId="{204BFF38-8016-4745-93F2-B15F734C2265}" type="presOf" srcId="{ED7E7C18-B717-4169-BEA6-F33313591A3F}" destId="{A4C0B66B-BF58-496F-9EE7-68B139C3EE47}" srcOrd="0" destOrd="0" presId="urn:microsoft.com/office/officeart/2005/8/layout/process1"/>
    <dgm:cxn modelId="{7A4D775D-422B-4A7B-8B29-053721FCEDDC}" type="presOf" srcId="{1A703602-8029-4C4B-B2B1-0E94B3D1A42C}" destId="{030CDEF6-0C54-4CE2-B2F0-E59861CAD535}" srcOrd="1" destOrd="0" presId="urn:microsoft.com/office/officeart/2005/8/layout/process1"/>
    <dgm:cxn modelId="{E78D6F45-D26D-45C0-AC3D-958D5E36053F}" srcId="{5708FBF5-2E10-40EE-9C5B-7477ECE15D4E}" destId="{056414F6-3425-478A-A1B2-5DAA79AD25F5}" srcOrd="0" destOrd="0" parTransId="{9141B841-7DDB-4C19-839E-637F3C2C6E33}" sibTransId="{ADB4B020-F2B9-4839-9903-2F2F5CD16E78}"/>
    <dgm:cxn modelId="{3D431D9C-BD16-4029-A56E-83A6C20D95E4}" srcId="{5708FBF5-2E10-40EE-9C5B-7477ECE15D4E}" destId="{3EFF4428-52AD-4A0E-AEED-6EA748227C10}" srcOrd="1" destOrd="0" parTransId="{52FD4D33-3121-4684-9C49-B28C717346C4}" sibTransId="{ED7E7C18-B717-4169-BEA6-F33313591A3F}"/>
    <dgm:cxn modelId="{594F5BAD-A9B0-4C05-9C72-CAF29A9B040D}" type="presOf" srcId="{CB4E080F-656C-40B5-B0D8-B2F63C009FEE}" destId="{DCFEB120-84AC-4598-9BC6-49F5287333D2}" srcOrd="0" destOrd="0" presId="urn:microsoft.com/office/officeart/2005/8/layout/process1"/>
    <dgm:cxn modelId="{608583CE-8D89-41AF-99F6-04A02097AFB0}" type="presOf" srcId="{ADB4B020-F2B9-4839-9903-2F2F5CD16E78}" destId="{5A5B74F0-E340-4614-8FF4-2CB9C12B6E42}" srcOrd="0" destOrd="0" presId="urn:microsoft.com/office/officeart/2005/8/layout/process1"/>
    <dgm:cxn modelId="{AEC2AAD0-8C26-4FA6-A4D1-AA5B8DE7F06B}" type="presOf" srcId="{AD124FBC-084E-4485-86DF-F5A0733671C0}" destId="{55670E21-9F4F-4937-B129-128550AF712A}" srcOrd="0" destOrd="0" presId="urn:microsoft.com/office/officeart/2005/8/layout/process1"/>
    <dgm:cxn modelId="{DDC647E0-F056-4E7A-A29A-CFB09A4016B2}" srcId="{5708FBF5-2E10-40EE-9C5B-7477ECE15D4E}" destId="{F06F18CD-9B1F-4E83-8B02-7F1D9C7F2DF4}" srcOrd="4" destOrd="0" parTransId="{B65F66E1-BDEC-432B-9271-467D4E7FB017}" sibTransId="{6B0AB431-E4F7-40BA-AFE8-D3C06F782B2E}"/>
    <dgm:cxn modelId="{BF90B7EE-FF71-4AC4-B74E-2D7BC2954A75}" type="presOf" srcId="{F06F18CD-9B1F-4E83-8B02-7F1D9C7F2DF4}" destId="{03494043-76F9-4A9C-BE45-25D75415E00C}" srcOrd="0" destOrd="0" presId="urn:microsoft.com/office/officeart/2005/8/layout/process1"/>
    <dgm:cxn modelId="{62D0B2EF-9376-433F-94D7-FB5D56B72842}" type="presOf" srcId="{056414F6-3425-478A-A1B2-5DAA79AD25F5}" destId="{AF0BCBC4-103F-4D54-B8A3-9D36F040B683}" srcOrd="0" destOrd="0" presId="urn:microsoft.com/office/officeart/2005/8/layout/process1"/>
    <dgm:cxn modelId="{8A475B4D-DA70-4097-85B1-E985DCD9DC8C}" type="presParOf" srcId="{4935E19E-E84A-4234-B103-E665A15716D3}" destId="{AF0BCBC4-103F-4D54-B8A3-9D36F040B683}" srcOrd="0" destOrd="0" presId="urn:microsoft.com/office/officeart/2005/8/layout/process1"/>
    <dgm:cxn modelId="{77DA67EC-D2CC-4BB7-84C7-3C0517283EF3}" type="presParOf" srcId="{4935E19E-E84A-4234-B103-E665A15716D3}" destId="{5A5B74F0-E340-4614-8FF4-2CB9C12B6E42}" srcOrd="1" destOrd="0" presId="urn:microsoft.com/office/officeart/2005/8/layout/process1"/>
    <dgm:cxn modelId="{85956E2C-306A-47A6-97A2-B698317B57A3}" type="presParOf" srcId="{5A5B74F0-E340-4614-8FF4-2CB9C12B6E42}" destId="{199B9705-470B-4DE0-8CAC-84DB951C98DB}" srcOrd="0" destOrd="0" presId="urn:microsoft.com/office/officeart/2005/8/layout/process1"/>
    <dgm:cxn modelId="{95E1317A-B76A-4432-8E81-E563082CE16A}" type="presParOf" srcId="{4935E19E-E84A-4234-B103-E665A15716D3}" destId="{9F1C998E-D270-4AB6-8F0A-7D2162C155DC}" srcOrd="2" destOrd="0" presId="urn:microsoft.com/office/officeart/2005/8/layout/process1"/>
    <dgm:cxn modelId="{A3EC6C81-7D0D-4777-820C-5A321EA6DE2D}" type="presParOf" srcId="{4935E19E-E84A-4234-B103-E665A15716D3}" destId="{A4C0B66B-BF58-496F-9EE7-68B139C3EE47}" srcOrd="3" destOrd="0" presId="urn:microsoft.com/office/officeart/2005/8/layout/process1"/>
    <dgm:cxn modelId="{57FAD117-360B-483B-9EAD-96117890DF1F}" type="presParOf" srcId="{A4C0B66B-BF58-496F-9EE7-68B139C3EE47}" destId="{17814FF7-61FB-42E0-88B5-F2B06414FD65}" srcOrd="0" destOrd="0" presId="urn:microsoft.com/office/officeart/2005/8/layout/process1"/>
    <dgm:cxn modelId="{D990A2BA-9E28-4B82-9326-41C1DADB60AE}" type="presParOf" srcId="{4935E19E-E84A-4234-B103-E665A15716D3}" destId="{DCFEB120-84AC-4598-9BC6-49F5287333D2}" srcOrd="4" destOrd="0" presId="urn:microsoft.com/office/officeart/2005/8/layout/process1"/>
    <dgm:cxn modelId="{24E1EAC7-7831-4DBF-B601-E2ED832584D9}" type="presParOf" srcId="{4935E19E-E84A-4234-B103-E665A15716D3}" destId="{BEC56E76-AA65-4E29-9A78-1BAA964F20CD}" srcOrd="5" destOrd="0" presId="urn:microsoft.com/office/officeart/2005/8/layout/process1"/>
    <dgm:cxn modelId="{1D63CF81-50B2-484E-B463-7094854947E8}" type="presParOf" srcId="{BEC56E76-AA65-4E29-9A78-1BAA964F20CD}" destId="{72860216-AB8E-49FC-8485-3ECCF80E2D86}" srcOrd="0" destOrd="0" presId="urn:microsoft.com/office/officeart/2005/8/layout/process1"/>
    <dgm:cxn modelId="{2314873A-D7DB-4715-B246-C7BD2716E1A5}" type="presParOf" srcId="{4935E19E-E84A-4234-B103-E665A15716D3}" destId="{55670E21-9F4F-4937-B129-128550AF712A}" srcOrd="6" destOrd="0" presId="urn:microsoft.com/office/officeart/2005/8/layout/process1"/>
    <dgm:cxn modelId="{7CF30EAC-8241-43F5-8F0D-25A858AE705D}" type="presParOf" srcId="{4935E19E-E84A-4234-B103-E665A15716D3}" destId="{2BFD125F-0272-4C44-AAD3-710AFB9FBB80}" srcOrd="7" destOrd="0" presId="urn:microsoft.com/office/officeart/2005/8/layout/process1"/>
    <dgm:cxn modelId="{04C5781C-DC4F-475E-9541-09DE8DB7C443}" type="presParOf" srcId="{2BFD125F-0272-4C44-AAD3-710AFB9FBB80}" destId="{030CDEF6-0C54-4CE2-B2F0-E59861CAD535}" srcOrd="0" destOrd="0" presId="urn:microsoft.com/office/officeart/2005/8/layout/process1"/>
    <dgm:cxn modelId="{ADF89CE5-92F1-4196-9746-324C8CE8389F}" type="presParOf" srcId="{4935E19E-E84A-4234-B103-E665A15716D3}" destId="{03494043-76F9-4A9C-BE45-25D75415E00C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0BCBC4-103F-4D54-B8A3-9D36F040B683}">
      <dsp:nvSpPr>
        <dsp:cNvPr id="0" name=""/>
        <dsp:cNvSpPr/>
      </dsp:nvSpPr>
      <dsp:spPr>
        <a:xfrm>
          <a:off x="1888" y="1520237"/>
          <a:ext cx="1795012" cy="30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最初：</a:t>
          </a:r>
          <a:endParaRPr lang="en-US" altLang="zh-TW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醫療用的藥</a:t>
          </a:r>
          <a:endParaRPr lang="en-US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54462" y="1572811"/>
        <a:ext cx="1689864" cy="2954992"/>
      </dsp:txXfrm>
    </dsp:sp>
    <dsp:sp modelId="{5A5B74F0-E340-4614-8FF4-2CB9C12B6E42}">
      <dsp:nvSpPr>
        <dsp:cNvPr id="0" name=""/>
        <dsp:cNvSpPr/>
      </dsp:nvSpPr>
      <dsp:spPr>
        <a:xfrm>
          <a:off x="1976401" y="2827725"/>
          <a:ext cx="380542" cy="445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700" b="1" kern="120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976401" y="2916758"/>
        <a:ext cx="266379" cy="267097"/>
      </dsp:txXfrm>
    </dsp:sp>
    <dsp:sp modelId="{9F1C998E-D270-4AB6-8F0A-7D2162C155DC}">
      <dsp:nvSpPr>
        <dsp:cNvPr id="0" name=""/>
        <dsp:cNvSpPr/>
      </dsp:nvSpPr>
      <dsp:spPr>
        <a:xfrm>
          <a:off x="2514905" y="1520237"/>
          <a:ext cx="1795012" cy="30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2450223"/>
                <a:satOff val="-10194"/>
                <a:lumOff val="24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450223"/>
                <a:satOff val="-10194"/>
                <a:lumOff val="24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450223"/>
                <a:satOff val="-10194"/>
                <a:lumOff val="24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西周時期開始：</a:t>
          </a:r>
          <a:endParaRPr lang="en-HK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i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飲用</a:t>
          </a:r>
          <a:endParaRPr lang="en-HK" altLang="zh-CN" sz="2800" b="1" i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春秋時期：</a:t>
          </a:r>
          <a:endParaRPr lang="en-HK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i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食物</a:t>
          </a:r>
          <a:endParaRPr lang="en-HK" sz="2800" b="1" i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2567479" y="1572811"/>
        <a:ext cx="1689864" cy="2954992"/>
      </dsp:txXfrm>
    </dsp:sp>
    <dsp:sp modelId="{A4C0B66B-BF58-496F-9EE7-68B139C3EE47}">
      <dsp:nvSpPr>
        <dsp:cNvPr id="0" name=""/>
        <dsp:cNvSpPr/>
      </dsp:nvSpPr>
      <dsp:spPr>
        <a:xfrm>
          <a:off x="4489419" y="2827725"/>
          <a:ext cx="380542" cy="445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3266964"/>
                <a:satOff val="-13592"/>
                <a:lumOff val="32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66964"/>
                <a:satOff val="-13592"/>
                <a:lumOff val="32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66964"/>
                <a:satOff val="-13592"/>
                <a:lumOff val="32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700" b="1" kern="120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4489419" y="2916758"/>
        <a:ext cx="266379" cy="267097"/>
      </dsp:txXfrm>
    </dsp:sp>
    <dsp:sp modelId="{DCFEB120-84AC-4598-9BC6-49F5287333D2}">
      <dsp:nvSpPr>
        <dsp:cNvPr id="0" name=""/>
        <dsp:cNvSpPr/>
      </dsp:nvSpPr>
      <dsp:spPr>
        <a:xfrm>
          <a:off x="5027922" y="1520237"/>
          <a:ext cx="1795012" cy="30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漢朝：</a:t>
          </a:r>
          <a:endParaRPr lang="en-HK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商品</a:t>
          </a:r>
          <a:endParaRPr lang="en-US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5080496" y="1572811"/>
        <a:ext cx="1689864" cy="2954992"/>
      </dsp:txXfrm>
    </dsp:sp>
    <dsp:sp modelId="{BEC56E76-AA65-4E29-9A78-1BAA964F20CD}">
      <dsp:nvSpPr>
        <dsp:cNvPr id="0" name=""/>
        <dsp:cNvSpPr/>
      </dsp:nvSpPr>
      <dsp:spPr>
        <a:xfrm>
          <a:off x="7002436" y="2827725"/>
          <a:ext cx="380542" cy="445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6533927"/>
                <a:satOff val="-27185"/>
                <a:lumOff val="64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33927"/>
                <a:satOff val="-27185"/>
                <a:lumOff val="64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33927"/>
                <a:satOff val="-27185"/>
                <a:lumOff val="64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700" b="1" kern="120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7002436" y="2916758"/>
        <a:ext cx="266379" cy="267097"/>
      </dsp:txXfrm>
    </dsp:sp>
    <dsp:sp modelId="{55670E21-9F4F-4937-B129-128550AF712A}">
      <dsp:nvSpPr>
        <dsp:cNvPr id="0" name=""/>
        <dsp:cNvSpPr/>
      </dsp:nvSpPr>
      <dsp:spPr>
        <a:xfrm>
          <a:off x="7540939" y="1520237"/>
          <a:ext cx="1997220" cy="30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350668"/>
                <a:satOff val="-30583"/>
                <a:lumOff val="72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350668"/>
                <a:satOff val="-30583"/>
                <a:lumOff val="72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350668"/>
                <a:satOff val="-30583"/>
                <a:lumOff val="72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唐朝：</a:t>
          </a:r>
          <a:endParaRPr lang="en-HK" altLang="zh-CN" sz="20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CN" sz="20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1. </a:t>
          </a:r>
          <a:r>
            <a:rPr lang="zh-CN" altLang="en-US" sz="20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茶文化形成的主要時期</a:t>
          </a:r>
          <a:endParaRPr lang="en-HK" altLang="zh-CN" sz="20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CN" sz="20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2. </a:t>
          </a:r>
          <a:r>
            <a:rPr lang="zh-CN" altLang="en-US" sz="20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茶葉貿易</a:t>
          </a:r>
          <a:endParaRPr lang="en-HK" altLang="zh-CN" sz="20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altLang="zh-CN" sz="20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3. </a:t>
          </a:r>
          <a:r>
            <a:rPr lang="zh-CN" altLang="en-US" sz="20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流行於宮廷、寺院、文人雅士之間的重要交際形式</a:t>
          </a:r>
          <a:endParaRPr lang="en-HK" sz="20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7599436" y="1578734"/>
        <a:ext cx="1880226" cy="2943146"/>
      </dsp:txXfrm>
    </dsp:sp>
    <dsp:sp modelId="{2BFD125F-0272-4C44-AAD3-710AFB9FBB80}">
      <dsp:nvSpPr>
        <dsp:cNvPr id="0" name=""/>
        <dsp:cNvSpPr/>
      </dsp:nvSpPr>
      <dsp:spPr>
        <a:xfrm>
          <a:off x="9717661" y="2827725"/>
          <a:ext cx="380542" cy="44516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HK" sz="1700" b="1" kern="120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9717661" y="2916758"/>
        <a:ext cx="266379" cy="267097"/>
      </dsp:txXfrm>
    </dsp:sp>
    <dsp:sp modelId="{03494043-76F9-4A9C-BE45-25D75415E00C}">
      <dsp:nvSpPr>
        <dsp:cNvPr id="0" name=""/>
        <dsp:cNvSpPr/>
      </dsp:nvSpPr>
      <dsp:spPr>
        <a:xfrm>
          <a:off x="10256165" y="1520237"/>
          <a:ext cx="1795012" cy="30601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宋朝之後：</a:t>
          </a:r>
          <a:endParaRPr lang="en-HK" altLang="zh-CN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人</a:t>
          </a:r>
          <a:r>
            <a:rPr lang="zh-TW" altLang="en-US" sz="2800" b="1" kern="120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們的</a:t>
          </a:r>
          <a:r>
            <a:rPr lang="zh-TW" altLang="en-US" sz="2800" b="1" kern="12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rPr>
            <a:t>日常飲料</a:t>
          </a:r>
          <a:endParaRPr lang="en-HK" sz="2800" b="1" kern="1200" dirty="0">
            <a:solidFill>
              <a:schemeClr val="tx1"/>
            </a:solidFill>
            <a:latin typeface="新細明體" panose="02020500000000000000" pitchFamily="18" charset="-120"/>
            <a:ea typeface="新細明體" panose="02020500000000000000" pitchFamily="18" charset="-120"/>
          </a:endParaRPr>
        </a:p>
      </dsp:txBody>
      <dsp:txXfrm>
        <a:off x="10308739" y="1572811"/>
        <a:ext cx="1689864" cy="2954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33820-BCF5-408E-ABA1-17E3816AC3FB}" type="datetimeFigureOut">
              <a:rPr lang="zh-HK" altLang="en-US" smtClean="0"/>
              <a:t>20/8/2024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075D8-8FCF-4B62-BA0A-5F18C75B012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7712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FEB12-D134-4332-ABBC-3856ACA921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7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294DF9-7B0F-4DFD-20D9-1B0E7B0A8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AB8D169-C393-8310-F38B-CD2F94CC6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4CC64A-D1BA-BEA1-B4CF-89F0E2E9D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CBF0517-9F47-B683-085C-C5C0F5618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4A50D3-6458-11B2-CB66-C4520E02F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04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AD0EC7-24B8-2ABC-5A85-1DAEBB33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AA2F77B-DFD7-6753-5A4F-03519EE0F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880279-8242-C08C-3845-59DD7F63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649940-A873-0472-A702-4DFD5493A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324D20D-7C4E-8291-A47D-A1C23FD2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88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1007D9A-066D-9276-DA1A-66C1F2DC7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2BC37C5-4625-8E09-D315-57B91DCB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6008D7-01CF-FDF3-2EDF-85B6F4DCF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E8882F5-A5FC-AFFD-2D30-15681B79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EBB6360-CB52-85EA-BEFC-60AB2427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BB84533-70E5-C7B1-4CA6-F3BE9E6FD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7E5ADC-8ADA-B3F6-386B-23AFFA456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2B06B37-5917-2136-B8A5-00EF2E2E4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7205F8-D898-6673-DDFB-166419A5B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147091-AF71-494A-4520-D210A283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65DFCA-BBFB-5AF4-C52B-AA78918A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376E207-DE71-0D80-ABE5-9B8C09C46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544933-B86B-A8E3-576A-C1D66F45A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336272E-B23E-82C7-D28A-0A90DB08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6E85E1A-2EB1-3905-F57D-64B13990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F2DE4E-C452-48D6-6205-26E8C34A4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9553C6-94F8-CF1F-27AC-5A308BA99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D6E8578-D6EF-A38C-FFAE-7AC17E48B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6CB72D2-61C6-E176-6C0B-A86A4EC75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2F7E0D5-287D-35A7-5440-E64AA49A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339F414-0CEB-BDF2-6870-90E00F1C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10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E188E5-C404-A9C8-3E1C-E20FDCF0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8BA2406-686C-895E-0BD0-BB439A181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01FF70C-B3FC-4707-0964-BA14BD306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A627CD1-631D-2ACA-1145-6EA0A7B771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AF9EB96-6A33-ED90-61D0-0816523A1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B6360669-E8B9-359D-201C-09749522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FA018FD-E5F5-5F7A-9CAF-427E72404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3BD7606-7008-0891-0767-4D1F306F5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5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ECC88C-33DA-2C5E-661B-B0B48930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6397C55-6C5C-FD1A-C2D6-7D37BCD0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A428719-CC5E-0496-0EB8-993375FEF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6DFA493-44A9-752C-BDD3-160D5286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6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E5D28C9-52E2-BB48-EE36-76F3AD46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EFF497F-50CC-8D8D-8FCE-AD6848ED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DF69E8-697D-BE6F-AA35-E6839819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52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E2E51C-0EE4-AC82-9B63-730D6995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C3FAA9-80C8-A983-619C-68301A019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FD40477-DC18-6C7A-B6D0-C4372A86F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75841A1-F0EF-2D33-7EB4-7B0F980A0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CF7AF0F-0A9C-C81E-9FC0-A33CC0FA7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71637D9-CE2D-F357-26E3-1C31764A3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9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1370B6-0E8A-B7C7-5BA6-2C462125E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799FC11-1623-9638-A9C6-8CD1E93AA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98C16D4-7D62-9EEE-0F22-D8DDFC88E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4DED025-4D3D-343E-0727-2D074C8D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0DEB38-CB96-2EDD-E462-9CC1FC5B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3C5C090-79F0-2660-EA31-5971CC862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23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AD87CF2-043C-96AF-0ABB-D979516D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001866D-6C69-F8D3-80BA-0588DF5CA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55AAF0-52FD-9EB2-F7E0-22EFB225C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74038-D258-442B-8667-3F0EF239036F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1543DF-C783-7391-D7D1-F70A6D0DA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B4DCDD5-9DEA-6B6A-1AF5-E440F12FF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241CE-E62A-4780-A206-778330B8E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0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AFDB991-5EAC-F85B-57BC-33750DC21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DE318EBF-7F05-2A77-A482-1F7758DA68C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3843580" cy="563563"/>
            <a:chOff x="0" y="0"/>
            <a:chExt cx="2319" cy="355"/>
          </a:xfrm>
        </p:grpSpPr>
        <p:sp>
          <p:nvSpPr>
            <p:cNvPr id="5" name="Rectangle 29" descr="小方格">
              <a:extLst>
                <a:ext uri="{FF2B5EF4-FFF2-40B4-BE49-F238E27FC236}">
                  <a16:creationId xmlns:a16="http://schemas.microsoft.com/office/drawing/2014/main" id="{66A35449-5E32-42C6-C67E-BA956F145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140" cy="346"/>
            </a:xfrm>
            <a:prstGeom prst="rect">
              <a:avLst/>
            </a:prstGeom>
            <a:pattFill prst="smGrid">
              <a:fgClr>
                <a:schemeClr val="bg1"/>
              </a:fgClr>
              <a:bgClr>
                <a:srgbClr val="E1E1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HK" sz="1800"/>
            </a:p>
          </p:txBody>
        </p:sp>
        <p:sp>
          <p:nvSpPr>
            <p:cNvPr id="6" name="Text Box 30">
              <a:extLst>
                <a:ext uri="{FF2B5EF4-FFF2-40B4-BE49-F238E27FC236}">
                  <a16:creationId xmlns:a16="http://schemas.microsoft.com/office/drawing/2014/main" id="{762FFECC-6B46-5FC0-90A9-C872AFF96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" y="20"/>
              <a:ext cx="2314" cy="3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zh-TW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周會主題：</a:t>
              </a:r>
              <a:r>
                <a:rPr lang="zh-CN" altLang="en-US" sz="2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標楷體" pitchFamily="65" charset="-120"/>
                </a:rPr>
                <a:t>中國茶文化</a:t>
              </a:r>
              <a:endParaRPr lang="zh-TW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" name="Line 31">
              <a:extLst>
                <a:ext uri="{FF2B5EF4-FFF2-40B4-BE49-F238E27FC236}">
                  <a16:creationId xmlns:a16="http://schemas.microsoft.com/office/drawing/2014/main" id="{291652D0-97A8-DEDC-A934-E850A13C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353"/>
              <a:ext cx="2314" cy="2"/>
            </a:xfrm>
            <a:prstGeom prst="line">
              <a:avLst/>
            </a:prstGeom>
            <a:noFill/>
            <a:ln w="19050">
              <a:solidFill>
                <a:srgbClr val="3399FF"/>
              </a:solidFill>
              <a:round/>
              <a:headEnd/>
              <a:tailEnd type="oval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HK" altLang="en-US"/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168AE6D8-248A-3098-0BA1-057549614080}"/>
              </a:ext>
            </a:extLst>
          </p:cNvPr>
          <p:cNvSpPr txBox="1"/>
          <p:nvPr/>
        </p:nvSpPr>
        <p:spPr>
          <a:xfrm>
            <a:off x="0" y="1187341"/>
            <a:ext cx="121895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800" b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標楷體" pitchFamily="65" charset="-120"/>
              </a:rPr>
              <a:t>中國茶文化</a:t>
            </a:r>
            <a:endParaRPr lang="zh-HK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15185E7B-1858-ED62-7747-B298A2611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1</a:t>
            </a:r>
          </a:p>
        </p:txBody>
      </p:sp>
      <p:pic>
        <p:nvPicPr>
          <p:cNvPr id="4" name="圖片 3" descr="一張含有 餐具, 茶壺, 餐碗器皿, 投手 的圖片&#10;&#10;自動產生的描述">
            <a:extLst>
              <a:ext uri="{FF2B5EF4-FFF2-40B4-BE49-F238E27FC236}">
                <a16:creationId xmlns:a16="http://schemas.microsoft.com/office/drawing/2014/main" id="{1979F605-1937-42B6-AF76-F450A447F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05" y="2741930"/>
            <a:ext cx="6370320" cy="408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9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5981" y="120023"/>
            <a:ext cx="437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10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717B3B2D-6A47-CCA5-CB11-CFC2F619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1265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7030A0"/>
                </a:solidFill>
              </a:rPr>
              <a:t>茶文化的精神内涵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2B7E3D77-9C4C-99BF-C6AA-E1F04466C7C7}"/>
              </a:ext>
            </a:extLst>
          </p:cNvPr>
          <p:cNvSpPr/>
          <p:nvPr/>
        </p:nvSpPr>
        <p:spPr>
          <a:xfrm>
            <a:off x="4243388" y="217075"/>
            <a:ext cx="3705224" cy="3609975"/>
          </a:xfrm>
          <a:prstGeom prst="ellipse">
            <a:avLst/>
          </a:prstGeom>
          <a:solidFill>
            <a:srgbClr val="C2E76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和</a:t>
            </a:r>
            <a:endParaRPr lang="en-HK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7" name="圖片 6" descr="一張含有 天空, 男孩, 服裝, 幼兒 的圖片&#10;&#10;自動產生的描述">
            <a:extLst>
              <a:ext uri="{FF2B5EF4-FFF2-40B4-BE49-F238E27FC236}">
                <a16:creationId xmlns:a16="http://schemas.microsoft.com/office/drawing/2014/main" id="{E04E7294-E111-FB37-8A3B-1D7AE7BFF3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2" b="3165"/>
          <a:stretch/>
        </p:blipFill>
        <p:spPr>
          <a:xfrm>
            <a:off x="1012649" y="4041993"/>
            <a:ext cx="11178117" cy="2816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41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5981" y="120023"/>
            <a:ext cx="437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11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71260EB3-1BBE-E92F-BB04-9E27A559F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1265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7030A0"/>
                </a:solidFill>
              </a:rPr>
              <a:t>茶文化的精神内涵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6E3B4D59-D5B5-EDC5-9F2C-A7F0B0066D48}"/>
              </a:ext>
            </a:extLst>
          </p:cNvPr>
          <p:cNvSpPr/>
          <p:nvPr/>
        </p:nvSpPr>
        <p:spPr>
          <a:xfrm>
            <a:off x="7643813" y="1540948"/>
            <a:ext cx="3705224" cy="36099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美</a:t>
            </a:r>
            <a:endParaRPr lang="en-HK" sz="1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7" name="圖片 6" descr="一張含有 餐具, 餐碗器皿, 攪拌碗, 食物 的圖片&#10;&#10;自動產生的描述">
            <a:extLst>
              <a:ext uri="{FF2B5EF4-FFF2-40B4-BE49-F238E27FC236}">
                <a16:creationId xmlns:a16="http://schemas.microsoft.com/office/drawing/2014/main" id="{B7D2301A-C904-3A23-123E-D321D4E18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67" y="1152530"/>
            <a:ext cx="6580217" cy="4386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95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5981" y="120023"/>
            <a:ext cx="437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12</a:t>
            </a:r>
            <a:endParaRPr lang="en-US" altLang="zh-TW" sz="1800" dirty="0"/>
          </a:p>
        </p:txBody>
      </p:sp>
      <p:pic>
        <p:nvPicPr>
          <p:cNvPr id="3" name="圖片 2" descr="一張含有 人的臉孔, 動畫卡通, 圖解, 美工圖案 的圖片&#10;&#10;自動產生的描述">
            <a:extLst>
              <a:ext uri="{FF2B5EF4-FFF2-40B4-BE49-F238E27FC236}">
                <a16:creationId xmlns:a16="http://schemas.microsoft.com/office/drawing/2014/main" id="{DDB6CCA6-8A04-CE48-6598-2337E7473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918330"/>
          </a:xfrm>
          <a:prstGeom prst="rect">
            <a:avLst/>
          </a:prstGeom>
        </p:spPr>
      </p:pic>
      <p:pic>
        <p:nvPicPr>
          <p:cNvPr id="7" name="圖片 6" descr="一張含有 太空, space, 天體, 宇宙 的圖片&#10;&#10;自動產生的描述">
            <a:extLst>
              <a:ext uri="{FF2B5EF4-FFF2-40B4-BE49-F238E27FC236}">
                <a16:creationId xmlns:a16="http://schemas.microsoft.com/office/drawing/2014/main" id="{851EBADD-352D-80F9-B4C8-F4C114517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772" y="3148017"/>
            <a:ext cx="5634228" cy="3709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3505B50E-ED25-9513-789D-C0C63D741A3E}"/>
              </a:ext>
            </a:extLst>
          </p:cNvPr>
          <p:cNvSpPr/>
          <p:nvPr/>
        </p:nvSpPr>
        <p:spPr>
          <a:xfrm>
            <a:off x="1009546" y="4299757"/>
            <a:ext cx="2151016" cy="14065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情感</a:t>
            </a:r>
            <a:endParaRPr lang="en-HK" sz="28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C1BEF64-6742-FB6A-7B55-5765A7260854}"/>
              </a:ext>
            </a:extLst>
          </p:cNvPr>
          <p:cNvSpPr/>
          <p:nvPr/>
        </p:nvSpPr>
        <p:spPr>
          <a:xfrm>
            <a:off x="3944984" y="3635092"/>
            <a:ext cx="2151016" cy="14065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生活態度</a:t>
            </a:r>
            <a:endParaRPr lang="en-HK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91951E00-A574-E0CF-34AA-86AE8B56185F}"/>
              </a:ext>
            </a:extLst>
          </p:cNvPr>
          <p:cNvSpPr/>
          <p:nvPr/>
        </p:nvSpPr>
        <p:spPr>
          <a:xfrm>
            <a:off x="5215855" y="412185"/>
            <a:ext cx="2151016" cy="14065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智慧</a:t>
            </a:r>
            <a:endParaRPr lang="en-HK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71F03E24-8E98-9C0B-CF4D-83F5EB33D5F4}"/>
              </a:ext>
            </a:extLst>
          </p:cNvPr>
          <p:cNvSpPr/>
          <p:nvPr/>
        </p:nvSpPr>
        <p:spPr>
          <a:xfrm>
            <a:off x="8010726" y="1255914"/>
            <a:ext cx="3954558" cy="140650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與世界文化交流的橋樑</a:t>
            </a:r>
            <a:endParaRPr lang="en-HK" sz="2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687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0C0E53A1-FFF0-C690-69EB-AC98E60FA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532" cy="6858000"/>
          </a:xfrm>
          <a:prstGeom prst="rect">
            <a:avLst/>
          </a:prstGeom>
        </p:spPr>
      </p:pic>
      <p:sp>
        <p:nvSpPr>
          <p:cNvPr id="6" name="副標題 2">
            <a:extLst>
              <a:ext uri="{FF2B5EF4-FFF2-40B4-BE49-F238E27FC236}">
                <a16:creationId xmlns:a16="http://schemas.microsoft.com/office/drawing/2014/main" id="{F19780E8-1A59-4399-842E-4A111A73C466}"/>
              </a:ext>
            </a:extLst>
          </p:cNvPr>
          <p:cNvSpPr txBox="1">
            <a:spLocks/>
          </p:cNvSpPr>
          <p:nvPr/>
        </p:nvSpPr>
        <p:spPr>
          <a:xfrm>
            <a:off x="344183" y="388587"/>
            <a:ext cx="9962675" cy="114444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zh-TW" altLang="en-US" sz="3200" b="1" kern="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/>
                <a:ea typeface="微軟正黑體"/>
                <a:cs typeface="Times New Roman"/>
              </a:rPr>
              <a:t>  </a:t>
            </a:r>
            <a:r>
              <a:rPr lang="zh-TW" altLang="en-US" sz="3200" b="1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Times New Roman"/>
              </a:rPr>
              <a:t>鳴 謝</a:t>
            </a:r>
            <a:endParaRPr lang="zh-TW" altLang="en-US" sz="3200" b="1" u="sng" kern="100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Times New Roman"/>
            </a:endParaRP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9E2646CB-2C3E-4E83-A94A-2FD5213332FF}"/>
              </a:ext>
            </a:extLst>
          </p:cNvPr>
          <p:cNvSpPr txBox="1">
            <a:spLocks/>
          </p:cNvSpPr>
          <p:nvPr/>
        </p:nvSpPr>
        <p:spPr>
          <a:xfrm>
            <a:off x="574361" y="1257867"/>
            <a:ext cx="10749877" cy="1895691"/>
          </a:xfrm>
          <a:prstGeom prst="rect">
            <a:avLst/>
          </a:prstGeom>
        </p:spPr>
        <p:txBody>
          <a:bodyPr vert="horz" lIns="121895" tIns="60948" rIns="121895" bIns="60948" rtlCol="0">
            <a:noAutofit/>
          </a:bodyPr>
          <a:lstStyle>
            <a:lvl1pPr marL="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6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95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82899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743483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657977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572472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486967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401460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315955" indent="0" algn="ctr" defTabSz="182899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  <a:defRPr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本教材承蒙下列機構及人士給予使用權及提供協助，謹此致謝。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defRPr/>
            </a:pP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defRPr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8A8448-4677-E1C6-D267-349F6C371247}"/>
              </a:ext>
            </a:extLst>
          </p:cNvPr>
          <p:cNvSpPr/>
          <p:nvPr/>
        </p:nvSpPr>
        <p:spPr>
          <a:xfrm>
            <a:off x="574361" y="2909064"/>
            <a:ext cx="924851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990">
              <a:defRPr/>
            </a:pPr>
            <a:r>
              <a:rPr lang="zh-TW" altLang="en-US" sz="22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圖片使用權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Image by </a:t>
            </a:r>
            <a:r>
              <a:rPr lang="en-HK" altLang="zh-TW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reepik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Image by dashu83 on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Image by rawpixel.com on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Image by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zirconicusso</a:t>
            </a:r>
            <a:r>
              <a:rPr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zh-TW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4">
        <p:fade/>
      </p:transition>
    </mc:Choice>
    <mc:Fallback xmlns="">
      <p:transition spd="med" advTm="151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D3FA1CF-8F8C-5E37-33D2-377CF340D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2</a:t>
            </a:r>
            <a:endParaRPr lang="en-US" altLang="zh-TW" sz="1800" dirty="0"/>
          </a:p>
        </p:txBody>
      </p:sp>
      <p:pic>
        <p:nvPicPr>
          <p:cNvPr id="3" name="圖片 2" descr="一張含有 美工圖案, 日本動畫, 圖解, 動畫卡通 的圖片&#10;&#10;自動產生的描述">
            <a:extLst>
              <a:ext uri="{FF2B5EF4-FFF2-40B4-BE49-F238E27FC236}">
                <a16:creationId xmlns:a16="http://schemas.microsoft.com/office/drawing/2014/main" id="{E07BAE8E-F4A5-4AE6-2520-93B1A481F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42" y="2588878"/>
            <a:ext cx="5347716" cy="4269122"/>
          </a:xfrm>
          <a:prstGeom prst="rect">
            <a:avLst/>
          </a:prstGeom>
        </p:spPr>
      </p:pic>
      <p:sp>
        <p:nvSpPr>
          <p:cNvPr id="6" name="語音泡泡: 橢圓形 5">
            <a:extLst>
              <a:ext uri="{FF2B5EF4-FFF2-40B4-BE49-F238E27FC236}">
                <a16:creationId xmlns:a16="http://schemas.microsoft.com/office/drawing/2014/main" id="{6690374A-89A0-5FCC-31DE-B3B130E1C0E4}"/>
              </a:ext>
            </a:extLst>
          </p:cNvPr>
          <p:cNvSpPr/>
          <p:nvPr/>
        </p:nvSpPr>
        <p:spPr>
          <a:xfrm>
            <a:off x="523875" y="600075"/>
            <a:ext cx="5108575" cy="1838325"/>
          </a:xfrm>
          <a:prstGeom prst="wedgeEllipseCallout">
            <a:avLst>
              <a:gd name="adj1" fmla="val 33216"/>
              <a:gd name="adj2" fmla="val 5783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u="sng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寶</a:t>
            </a:r>
            <a:r>
              <a:rPr lang="zh-CN" altLang="en-US" sz="2800" b="1" u="sng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怡</a:t>
            </a:r>
            <a:r>
              <a:rPr lang="zh-CN" altLang="en-US" sz="28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，為甚麼你會喜歡喝茶啊？</a:t>
            </a:r>
            <a:endParaRPr lang="en-HK" sz="28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F0FB12E6-66F2-F475-7362-24C691B2B3DA}"/>
              </a:ext>
            </a:extLst>
          </p:cNvPr>
          <p:cNvSpPr/>
          <p:nvPr/>
        </p:nvSpPr>
        <p:spPr>
          <a:xfrm>
            <a:off x="6357320" y="292100"/>
            <a:ext cx="5108575" cy="2296778"/>
          </a:xfrm>
          <a:prstGeom prst="wedgeEllipseCallout">
            <a:avLst>
              <a:gd name="adj1" fmla="val -30061"/>
              <a:gd name="adj2" fmla="val 56956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茶不但是飲</a:t>
            </a:r>
            <a:r>
              <a:rPr lang="zh-TW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料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，更</a:t>
            </a:r>
            <a:r>
              <a:rPr lang="zh-TW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承載着中華文化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351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3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E05E149A-008F-12DA-B1A2-0DBC716BD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251636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茶的淵源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8" name="圖片 7" descr="一張含有 卡通, 圖畫, 動畫卡通, 圖解 的圖片&#10;&#10;自動產生的描述">
            <a:extLst>
              <a:ext uri="{FF2B5EF4-FFF2-40B4-BE49-F238E27FC236}">
                <a16:creationId xmlns:a16="http://schemas.microsoft.com/office/drawing/2014/main" id="{9F9D5C3A-CAB7-4F71-C70A-7F1CAD7CFF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t="3177" r="19193" b="5991"/>
          <a:stretch/>
        </p:blipFill>
        <p:spPr>
          <a:xfrm>
            <a:off x="892534" y="2154225"/>
            <a:ext cx="1512511" cy="4294199"/>
          </a:xfrm>
          <a:prstGeom prst="rect">
            <a:avLst/>
          </a:prstGeom>
        </p:spPr>
      </p:pic>
      <p:sp>
        <p:nvSpPr>
          <p:cNvPr id="9" name="語音泡泡: 圓角矩形 8">
            <a:extLst>
              <a:ext uri="{FF2B5EF4-FFF2-40B4-BE49-F238E27FC236}">
                <a16:creationId xmlns:a16="http://schemas.microsoft.com/office/drawing/2014/main" id="{59A10F31-3D4D-3310-5206-432BC57CB65F}"/>
              </a:ext>
            </a:extLst>
          </p:cNvPr>
          <p:cNvSpPr/>
          <p:nvPr/>
        </p:nvSpPr>
        <p:spPr>
          <a:xfrm>
            <a:off x="3486150" y="120023"/>
            <a:ext cx="7924800" cy="2323756"/>
          </a:xfrm>
          <a:prstGeom prst="wedgeRoundRectCallout">
            <a:avLst>
              <a:gd name="adj1" fmla="val -65940"/>
              <a:gd name="adj2" fmla="val 5940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zh-TW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國是茶的故鄉，茶樹的原產地，也是最早利用茶樹和栽培茶樹的地方</a:t>
            </a:r>
            <a:endParaRPr lang="en-HK" altLang="zh-CN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zh-TW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傳説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早在神農時代就發現茶葉能夠解毒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4" name="圖片 13" descr="一張含有 美工圖案, 動畫卡通, 卡通 的圖片&#10;&#10;自動產生的描述">
            <a:extLst>
              <a:ext uri="{FF2B5EF4-FFF2-40B4-BE49-F238E27FC236}">
                <a16:creationId xmlns:a16="http://schemas.microsoft.com/office/drawing/2014/main" id="{D53163B2-6378-038A-C51A-27AFD5E476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1150" y="3721919"/>
            <a:ext cx="2341916" cy="2894782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638377A8-B424-2B10-7B89-040A82790FF2}"/>
              </a:ext>
            </a:extLst>
          </p:cNvPr>
          <p:cNvSpPr/>
          <p:nvPr/>
        </p:nvSpPr>
        <p:spPr>
          <a:xfrm>
            <a:off x="2679700" y="2774465"/>
            <a:ext cx="6540500" cy="3372335"/>
          </a:xfrm>
          <a:prstGeom prst="wedgeRoundRectCallout">
            <a:avLst>
              <a:gd name="adj1" fmla="val 57078"/>
              <a:gd name="adj2" fmla="val -23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古時候人們不</a:t>
            </a:r>
            <a:r>
              <a:rPr lang="zh-TW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瞭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解食物的特性，常常食物</a:t>
            </a:r>
            <a:endParaRPr lang="en-US" altLang="zh-CN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中毒</a:t>
            </a:r>
            <a:endParaRPr lang="en-HK" altLang="zh-CN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altLang="zh-CN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神農本草經</a:t>
            </a:r>
            <a:r>
              <a:rPr lang="en-US" altLang="zh-CN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：「神農嘗百草，</a:t>
            </a:r>
            <a:endParaRPr lang="en-US" altLang="zh-CN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20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日遇七十二毒，得茶而解之。」</a:t>
            </a:r>
            <a:endParaRPr lang="en-HK" sz="24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6" name="圖片 5" descr="一張含有 圖畫, 寫生, 卡通, 美工圖案 的圖片&#10;&#10;自動產生的描述">
            <a:extLst>
              <a:ext uri="{FF2B5EF4-FFF2-40B4-BE49-F238E27FC236}">
                <a16:creationId xmlns:a16="http://schemas.microsoft.com/office/drawing/2014/main" id="{06094ACF-93C2-7437-8196-773F8F8CF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30" y="4396486"/>
            <a:ext cx="1291070" cy="154564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649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4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6E97FE58-B92A-5852-47AC-57DCB770E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251636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茶的發展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38D55B0B-23FF-2F22-4815-08F4073877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3069688"/>
              </p:ext>
            </p:extLst>
          </p:nvPr>
        </p:nvGraphicFramePr>
        <p:xfrm>
          <a:off x="69467" y="1464542"/>
          <a:ext cx="12053066" cy="6100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圖片 6" descr="一張含有 動畫卡通, 動畫, 美工圖案, 卡通 的圖片&#10;&#10;自動產生的描述">
            <a:extLst>
              <a:ext uri="{FF2B5EF4-FFF2-40B4-BE49-F238E27FC236}">
                <a16:creationId xmlns:a16="http://schemas.microsoft.com/office/drawing/2014/main" id="{D85D9612-0903-596F-69B1-64AC77E2AC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5" t="22930" r="9697" b="50001"/>
          <a:stretch/>
        </p:blipFill>
        <p:spPr>
          <a:xfrm>
            <a:off x="2738230" y="1007334"/>
            <a:ext cx="2700623" cy="17486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圖片 10" descr="一張含有 圖畫, 人的臉孔, 美工圖案, 卡通 的圖片&#10;&#10;自動產生的描述">
            <a:extLst>
              <a:ext uri="{FF2B5EF4-FFF2-40B4-BE49-F238E27FC236}">
                <a16:creationId xmlns:a16="http://schemas.microsoft.com/office/drawing/2014/main" id="{906A398A-3D15-54F6-E758-33C015F4A56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9" t="43600" b="19772"/>
          <a:stretch/>
        </p:blipFill>
        <p:spPr>
          <a:xfrm>
            <a:off x="221867" y="1206500"/>
            <a:ext cx="2064291" cy="154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服裝, 人的臉孔, 圖畫, 卡通 的圖片&#10;&#10;自動產生的描述">
            <a:extLst>
              <a:ext uri="{FF2B5EF4-FFF2-40B4-BE49-F238E27FC236}">
                <a16:creationId xmlns:a16="http://schemas.microsoft.com/office/drawing/2014/main" id="{BB86B0E1-29EE-D022-F583-735ADA4C4F2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5" r="5769" b="12515"/>
          <a:stretch/>
        </p:blipFill>
        <p:spPr>
          <a:xfrm>
            <a:off x="8888486" y="576265"/>
            <a:ext cx="3234047" cy="233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482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5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EFBC0502-7BB5-5D01-7BD3-5D3FCF1CD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251636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中國名茶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sp>
        <p:nvSpPr>
          <p:cNvPr id="11" name="流程圖: 替代程序 10">
            <a:extLst>
              <a:ext uri="{FF2B5EF4-FFF2-40B4-BE49-F238E27FC236}">
                <a16:creationId xmlns:a16="http://schemas.microsoft.com/office/drawing/2014/main" id="{22EF22AE-154E-A678-1ADD-E49F75C7B301}"/>
              </a:ext>
            </a:extLst>
          </p:cNvPr>
          <p:cNvSpPr/>
          <p:nvPr/>
        </p:nvSpPr>
        <p:spPr>
          <a:xfrm>
            <a:off x="4539846" y="1779030"/>
            <a:ext cx="3240000" cy="2088000"/>
          </a:xfrm>
          <a:prstGeom prst="flowChartAlternateProcess">
            <a:avLst/>
          </a:prstGeom>
          <a:solidFill>
            <a:srgbClr val="370C0B">
              <a:alpha val="49804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黑</a:t>
            </a:r>
            <a:r>
              <a:rPr lang="zh-CN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茶</a:t>
            </a:r>
            <a:endParaRPr lang="en-HK" altLang="zh-CN" sz="4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流程圖: 替代程序 11">
            <a:extLst>
              <a:ext uri="{FF2B5EF4-FFF2-40B4-BE49-F238E27FC236}">
                <a16:creationId xmlns:a16="http://schemas.microsoft.com/office/drawing/2014/main" id="{11163F63-343A-F265-1F9D-8B8EB8C0C55F}"/>
              </a:ext>
            </a:extLst>
          </p:cNvPr>
          <p:cNvSpPr/>
          <p:nvPr/>
        </p:nvSpPr>
        <p:spPr>
          <a:xfrm>
            <a:off x="705939" y="1779030"/>
            <a:ext cx="3240000" cy="2088000"/>
          </a:xfrm>
          <a:prstGeom prst="flowChartAlternateProcess">
            <a:avLst/>
          </a:prstGeom>
          <a:solidFill>
            <a:srgbClr val="F2421C">
              <a:alpha val="49804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紅茶</a:t>
            </a:r>
            <a:endParaRPr lang="en-HK" altLang="zh-CN" sz="4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流程圖: 替代程序 12">
            <a:extLst>
              <a:ext uri="{FF2B5EF4-FFF2-40B4-BE49-F238E27FC236}">
                <a16:creationId xmlns:a16="http://schemas.microsoft.com/office/drawing/2014/main" id="{F588D184-85A9-0F07-DCC7-3C21FEAC0805}"/>
              </a:ext>
            </a:extLst>
          </p:cNvPr>
          <p:cNvSpPr/>
          <p:nvPr/>
        </p:nvSpPr>
        <p:spPr>
          <a:xfrm>
            <a:off x="8342115" y="1747814"/>
            <a:ext cx="3240000" cy="2088000"/>
          </a:xfrm>
          <a:prstGeom prst="flowChartAlternateProcess">
            <a:avLst/>
          </a:prstGeom>
          <a:solidFill>
            <a:srgbClr val="A74317">
              <a:alpha val="49804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青茶 </a:t>
            </a:r>
            <a:r>
              <a:rPr lang="en-HK" altLang="zh-CN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</a:p>
          <a:p>
            <a:pPr algn="ctr">
              <a:lnSpc>
                <a:spcPct val="120000"/>
              </a:lnSpc>
            </a:pPr>
            <a:r>
              <a:rPr lang="en-HK" altLang="zh-CN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烏龍茶</a:t>
            </a:r>
            <a:endParaRPr lang="en-HK" altLang="zh-CN" sz="4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" name="流程圖: 替代程序 2">
            <a:extLst>
              <a:ext uri="{FF2B5EF4-FFF2-40B4-BE49-F238E27FC236}">
                <a16:creationId xmlns:a16="http://schemas.microsoft.com/office/drawing/2014/main" id="{C8315FD5-0A54-38DD-15BF-F49A28C94601}"/>
              </a:ext>
            </a:extLst>
          </p:cNvPr>
          <p:cNvSpPr/>
          <p:nvPr/>
        </p:nvSpPr>
        <p:spPr>
          <a:xfrm>
            <a:off x="4548444" y="3935081"/>
            <a:ext cx="3240000" cy="2088000"/>
          </a:xfrm>
          <a:prstGeom prst="flowChartAlternateProcess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綠茶</a:t>
            </a:r>
            <a:endParaRPr lang="en-HK" altLang="zh-CN" sz="4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流程圖: 替代程序 6">
            <a:extLst>
              <a:ext uri="{FF2B5EF4-FFF2-40B4-BE49-F238E27FC236}">
                <a16:creationId xmlns:a16="http://schemas.microsoft.com/office/drawing/2014/main" id="{C51DBD9D-952B-8E8C-90D0-27E8F4F7DA1D}"/>
              </a:ext>
            </a:extLst>
          </p:cNvPr>
          <p:cNvSpPr/>
          <p:nvPr/>
        </p:nvSpPr>
        <p:spPr>
          <a:xfrm>
            <a:off x="757144" y="3935081"/>
            <a:ext cx="3240000" cy="2088000"/>
          </a:xfrm>
          <a:prstGeom prst="flowChartAlternateProcess">
            <a:avLst/>
          </a:prstGeom>
          <a:solidFill>
            <a:srgbClr val="DFD4B0">
              <a:alpha val="49804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白</a:t>
            </a:r>
            <a:r>
              <a:rPr lang="zh-CN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茶</a:t>
            </a:r>
            <a:endParaRPr lang="en-HK" altLang="zh-CN" sz="4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流程圖: 替代程序 8">
            <a:extLst>
              <a:ext uri="{FF2B5EF4-FFF2-40B4-BE49-F238E27FC236}">
                <a16:creationId xmlns:a16="http://schemas.microsoft.com/office/drawing/2014/main" id="{C51437C0-EBE7-3F6A-3442-3B733E566C81}"/>
              </a:ext>
            </a:extLst>
          </p:cNvPr>
          <p:cNvSpPr/>
          <p:nvPr/>
        </p:nvSpPr>
        <p:spPr>
          <a:xfrm>
            <a:off x="8380379" y="3867030"/>
            <a:ext cx="3240000" cy="2088000"/>
          </a:xfrm>
          <a:prstGeom prst="flowChartAlternateProcess">
            <a:avLst/>
          </a:prstGeom>
          <a:solidFill>
            <a:srgbClr val="E0D553">
              <a:alpha val="49804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黃茶</a:t>
            </a:r>
            <a:endParaRPr lang="en-HK" altLang="zh-CN" sz="4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流程圖: 替代程序 13">
            <a:extLst>
              <a:ext uri="{FF2B5EF4-FFF2-40B4-BE49-F238E27FC236}">
                <a16:creationId xmlns:a16="http://schemas.microsoft.com/office/drawing/2014/main" id="{B4A1B2E5-F561-01BA-0C9E-869E0314FAFB}"/>
              </a:ext>
            </a:extLst>
          </p:cNvPr>
          <p:cNvSpPr/>
          <p:nvPr/>
        </p:nvSpPr>
        <p:spPr>
          <a:xfrm>
            <a:off x="2634553" y="646688"/>
            <a:ext cx="7079291" cy="1064291"/>
          </a:xfrm>
          <a:prstGeom prst="flowChartAlternateProcess">
            <a:avLst/>
          </a:prstGeom>
          <a:noFill/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按茶的色澤和加工方式，可分六大類</a:t>
            </a:r>
            <a:endParaRPr lang="en-HK" altLang="zh-CN" sz="30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89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3" grpId="0" animBg="1"/>
      <p:bldP spid="7" grpId="0" animBg="1"/>
      <p:bldP spid="9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5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EFBC0502-7BB5-5D01-7BD3-5D3FCF1CD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251636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中國名茶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6" name="圖片 5" descr="一張含有 飲料, 酒杯組, 餐碗器皿, 茶 的圖片&#10;&#10;自動產生的描述">
            <a:extLst>
              <a:ext uri="{FF2B5EF4-FFF2-40B4-BE49-F238E27FC236}">
                <a16:creationId xmlns:a16="http://schemas.microsoft.com/office/drawing/2014/main" id="{81A77AA6-DD48-AB99-AA41-E6EDD479F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46" y="1332887"/>
            <a:ext cx="3072444" cy="3072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一張含有 飲料, 資料表, 茶, 餐碗器皿 的圖片&#10;&#10;自動產生的描述">
            <a:extLst>
              <a:ext uri="{FF2B5EF4-FFF2-40B4-BE49-F238E27FC236}">
                <a16:creationId xmlns:a16="http://schemas.microsoft.com/office/drawing/2014/main" id="{C6A0FE1F-3622-C7BE-80A9-D1A1167F4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93"/>
          <a:stretch/>
        </p:blipFill>
        <p:spPr>
          <a:xfrm>
            <a:off x="4407361" y="1493565"/>
            <a:ext cx="3541582" cy="2759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 descr="一張含有 餐碗器皿, 茶, 餐具, 植物 的圖片&#10;&#10;自動產生的描述">
            <a:extLst>
              <a:ext uri="{FF2B5EF4-FFF2-40B4-BE49-F238E27FC236}">
                <a16:creationId xmlns:a16="http://schemas.microsoft.com/office/drawing/2014/main" id="{37439AB4-E843-8909-7073-8DC5CF5CF0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1" y="1437650"/>
            <a:ext cx="3469815" cy="28152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流程圖: 替代程序 10">
            <a:extLst>
              <a:ext uri="{FF2B5EF4-FFF2-40B4-BE49-F238E27FC236}">
                <a16:creationId xmlns:a16="http://schemas.microsoft.com/office/drawing/2014/main" id="{22EF22AE-154E-A678-1ADD-E49F75C7B301}"/>
              </a:ext>
            </a:extLst>
          </p:cNvPr>
          <p:cNvSpPr/>
          <p:nvPr/>
        </p:nvSpPr>
        <p:spPr>
          <a:xfrm>
            <a:off x="723899" y="4467438"/>
            <a:ext cx="3295650" cy="2244098"/>
          </a:xfrm>
          <a:prstGeom prst="flowChartAlternateProcess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綠茶</a:t>
            </a:r>
            <a:endParaRPr lang="en-HK" altLang="zh-CN" sz="2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味苦性寒，清熱去火，生津止渴，消食化痰</a:t>
            </a: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適合容易上火、身形較胖的人</a:t>
            </a:r>
            <a:endParaRPr lang="en-HK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流程圖: 替代程序 11">
            <a:extLst>
              <a:ext uri="{FF2B5EF4-FFF2-40B4-BE49-F238E27FC236}">
                <a16:creationId xmlns:a16="http://schemas.microsoft.com/office/drawing/2014/main" id="{11163F63-343A-F265-1F9D-8B8EB8C0C55F}"/>
              </a:ext>
            </a:extLst>
          </p:cNvPr>
          <p:cNvSpPr/>
          <p:nvPr/>
        </p:nvSpPr>
        <p:spPr>
          <a:xfrm>
            <a:off x="4335593" y="4538051"/>
            <a:ext cx="3541582" cy="2102873"/>
          </a:xfrm>
          <a:prstGeom prst="flowChartAlternateProcess">
            <a:avLst/>
          </a:prstGeom>
          <a:solidFill>
            <a:srgbClr val="F2421C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紅茶</a:t>
            </a:r>
            <a:endParaRPr lang="en-HK" altLang="zh-CN" sz="2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味甘性，生熱暖腹，助消化，去油膩</a:t>
            </a: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適合腸胃和身體較虛的人</a:t>
            </a:r>
            <a:endParaRPr lang="en-HK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流程圖: 替代程序 12">
            <a:extLst>
              <a:ext uri="{FF2B5EF4-FFF2-40B4-BE49-F238E27FC236}">
                <a16:creationId xmlns:a16="http://schemas.microsoft.com/office/drawing/2014/main" id="{F588D184-85A9-0F07-DCC7-3C21FEAC0805}"/>
              </a:ext>
            </a:extLst>
          </p:cNvPr>
          <p:cNvSpPr/>
          <p:nvPr/>
        </p:nvSpPr>
        <p:spPr>
          <a:xfrm>
            <a:off x="8361593" y="4467438"/>
            <a:ext cx="3295650" cy="2244098"/>
          </a:xfrm>
          <a:prstGeom prst="flowChartAlternateProcess">
            <a:avLst/>
          </a:prstGeom>
          <a:solidFill>
            <a:srgbClr val="A74317">
              <a:alpha val="50000"/>
            </a:srgbClr>
          </a:solidFill>
          <a:ln>
            <a:noFill/>
          </a:ln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2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青茶 </a:t>
            </a:r>
            <a:r>
              <a:rPr lang="en-HK" altLang="zh-CN" sz="2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CN" altLang="en-US" sz="2000" b="1" u="sng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烏龍茶</a:t>
            </a:r>
            <a:endParaRPr lang="en-US" altLang="zh-CN" sz="2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>
              <a:lnSpc>
                <a:spcPct val="120000"/>
              </a:lnSpc>
            </a:pPr>
            <a:endParaRPr lang="en-HK" altLang="zh-CN" sz="2000" b="1" u="sng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不寒不熱，潤膚潤喉，生津止渴</a:t>
            </a:r>
            <a:endParaRPr lang="en-US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20000"/>
              </a:lnSpc>
            </a:pPr>
            <a:endParaRPr lang="en-HK" altLang="zh-CN" sz="20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62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圖畫, 卡通, 圖解, 動畫卡通 的圖片&#10;&#10;自動產生的描述">
            <a:extLst>
              <a:ext uri="{FF2B5EF4-FFF2-40B4-BE49-F238E27FC236}">
                <a16:creationId xmlns:a16="http://schemas.microsoft.com/office/drawing/2014/main" id="{BFD89E77-C4AD-DD3A-4D10-81CB0C52C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6" y="3659426"/>
            <a:ext cx="1799976" cy="298149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7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1AC782D7-2687-D4FB-3B7D-6F776FD93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2516363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7030A0"/>
                </a:solidFill>
              </a:rPr>
              <a:t>茶與文學</a:t>
            </a:r>
            <a:endParaRPr lang="zh-TW" altLang="en-US" b="1" dirty="0">
              <a:solidFill>
                <a:srgbClr val="7030A0"/>
              </a:solidFill>
            </a:endParaRPr>
          </a:p>
        </p:txBody>
      </p:sp>
      <p:pic>
        <p:nvPicPr>
          <p:cNvPr id="9" name="圖片 8" descr="一張含有 圖畫, 動畫卡通, 圖解, 美工圖案 的圖片&#10;&#10;自動產生的描述">
            <a:extLst>
              <a:ext uri="{FF2B5EF4-FFF2-40B4-BE49-F238E27FC236}">
                <a16:creationId xmlns:a16="http://schemas.microsoft.com/office/drawing/2014/main" id="{412E611C-3D1A-F02E-CE0C-8ABA7FDFB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70" y="1152530"/>
            <a:ext cx="1664208" cy="201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語音泡泡: 橢圓形 9">
            <a:extLst>
              <a:ext uri="{FF2B5EF4-FFF2-40B4-BE49-F238E27FC236}">
                <a16:creationId xmlns:a16="http://schemas.microsoft.com/office/drawing/2014/main" id="{67887AC5-32B3-FF72-728C-EB40036B3942}"/>
              </a:ext>
            </a:extLst>
          </p:cNvPr>
          <p:cNvSpPr/>
          <p:nvPr/>
        </p:nvSpPr>
        <p:spPr>
          <a:xfrm>
            <a:off x="6641570" y="935455"/>
            <a:ext cx="3438525" cy="1483895"/>
          </a:xfrm>
          <a:prstGeom prst="wedgeEllipseCallout">
            <a:avLst>
              <a:gd name="adj1" fmla="val 62546"/>
              <a:gd name="adj2" fmla="val 678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單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是茶詩就有數千首！</a:t>
            </a:r>
            <a:endParaRPr lang="en-HK" sz="28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2" name="圖片 11" descr="一張含有 圖畫, 兒童藝術, 油畫, 寫生 的圖片&#10;&#10;自動產生的描述">
            <a:extLst>
              <a:ext uri="{FF2B5EF4-FFF2-40B4-BE49-F238E27FC236}">
                <a16:creationId xmlns:a16="http://schemas.microsoft.com/office/drawing/2014/main" id="{76BBDC7F-A8F6-718B-F90F-0A2E77474E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2" t="59708" r="17879" b="5139"/>
          <a:stretch/>
        </p:blipFill>
        <p:spPr>
          <a:xfrm>
            <a:off x="41209" y="935454"/>
            <a:ext cx="1799976" cy="263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A7131E2C-546C-4E83-D278-D841217A38A3}"/>
              </a:ext>
            </a:extLst>
          </p:cNvPr>
          <p:cNvSpPr/>
          <p:nvPr/>
        </p:nvSpPr>
        <p:spPr>
          <a:xfrm>
            <a:off x="1834792" y="857255"/>
            <a:ext cx="4622484" cy="1902232"/>
          </a:xfrm>
          <a:prstGeom prst="wedgeEllipseCallout">
            <a:avLst>
              <a:gd name="adj1" fmla="val -61664"/>
              <a:gd name="adj2" fmla="val -16768"/>
            </a:avLst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千百年來，文人墨客留下了無數與茶相關的文學作品</a:t>
            </a:r>
            <a:endParaRPr lang="en-HK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51B3776B-B152-7EF1-48C3-308F346B3271}"/>
              </a:ext>
            </a:extLst>
          </p:cNvPr>
          <p:cNvSpPr/>
          <p:nvPr/>
        </p:nvSpPr>
        <p:spPr>
          <a:xfrm>
            <a:off x="2728904" y="3085145"/>
            <a:ext cx="7825331" cy="3247935"/>
          </a:xfrm>
          <a:prstGeom prst="wedgeRoundRectCallout">
            <a:avLst>
              <a:gd name="adj1" fmla="val -59517"/>
              <a:gd name="adj2" fmla="val -28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200000"/>
              </a:lnSpc>
            </a:pPr>
            <a:r>
              <a:rPr lang="en-US" altLang="zh-CN" sz="3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3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喜園中茶生</a:t>
            </a:r>
            <a:r>
              <a:rPr lang="en-US" altLang="zh-CN" sz="3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25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（節錄）</a:t>
            </a:r>
            <a:r>
              <a:rPr lang="zh-CN" altLang="en-US" sz="28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韋應物</a:t>
            </a:r>
            <a:endParaRPr lang="en-US" altLang="zh-CN" sz="32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3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潔性不可污，為飲滌塵煩；</a:t>
            </a:r>
            <a:endParaRPr lang="en-HK" altLang="zh-TW" sz="32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32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此物信靈味，本自出山原。</a:t>
            </a:r>
            <a:endParaRPr lang="en-HK" altLang="zh-TW" sz="3200" b="1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6823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7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pic>
        <p:nvPicPr>
          <p:cNvPr id="12" name="圖片 11" descr="一張含有 樹葉, 植物 的圖片&#10;&#10;自動產生的描述">
            <a:extLst>
              <a:ext uri="{FF2B5EF4-FFF2-40B4-BE49-F238E27FC236}">
                <a16:creationId xmlns:a16="http://schemas.microsoft.com/office/drawing/2014/main" id="{0F72221F-0DE2-5ABA-8E81-4C204C9B2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t="7610" r="5135" b="5989"/>
          <a:stretch/>
        </p:blipFill>
        <p:spPr>
          <a:xfrm rot="14321987">
            <a:off x="1695210" y="-167835"/>
            <a:ext cx="3305810" cy="5224882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8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0EAAC5A6-43F2-8C75-9FBA-2843ECC45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1265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7030A0"/>
                </a:solidFill>
              </a:rPr>
              <a:t>茶文化的精神内涵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pic>
        <p:nvPicPr>
          <p:cNvPr id="8" name="圖片 7" descr="一張含有 綠色 的圖片&#10;&#10;自動產生的描述">
            <a:extLst>
              <a:ext uri="{FF2B5EF4-FFF2-40B4-BE49-F238E27FC236}">
                <a16:creationId xmlns:a16="http://schemas.microsoft.com/office/drawing/2014/main" id="{CDFB55BC-2106-28FF-2171-7407A887F1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4" y="3643585"/>
            <a:ext cx="4046891" cy="3214415"/>
          </a:xfrm>
          <a:prstGeom prst="rect">
            <a:avLst/>
          </a:prstGeom>
        </p:spPr>
      </p:pic>
      <p:pic>
        <p:nvPicPr>
          <p:cNvPr id="14" name="圖片 13" descr="一張含有 圖畫, 寫生, 植物, 樹葉 的圖片&#10;&#10;自動產生的描述">
            <a:extLst>
              <a:ext uri="{FF2B5EF4-FFF2-40B4-BE49-F238E27FC236}">
                <a16:creationId xmlns:a16="http://schemas.microsoft.com/office/drawing/2014/main" id="{F4702466-439A-852F-2E6B-ADE94E37F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4" y="217075"/>
            <a:ext cx="2559816" cy="2585414"/>
          </a:xfrm>
          <a:prstGeom prst="rect">
            <a:avLst/>
          </a:prstGeom>
        </p:spPr>
      </p:pic>
      <p:sp>
        <p:nvSpPr>
          <p:cNvPr id="15" name="橢圓 14">
            <a:extLst>
              <a:ext uri="{FF2B5EF4-FFF2-40B4-BE49-F238E27FC236}">
                <a16:creationId xmlns:a16="http://schemas.microsoft.com/office/drawing/2014/main" id="{4E2FF490-A925-B22B-6064-E6B0EC091738}"/>
              </a:ext>
            </a:extLst>
          </p:cNvPr>
          <p:cNvSpPr/>
          <p:nvPr/>
        </p:nvSpPr>
        <p:spPr>
          <a:xfrm>
            <a:off x="4243388" y="3038475"/>
            <a:ext cx="3705224" cy="3609975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清</a:t>
            </a:r>
            <a:endParaRPr lang="en-HK" sz="13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567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C17D05F-795A-1C74-07D3-23D642A5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" y="0"/>
            <a:ext cx="12189532" cy="6858000"/>
          </a:xfrm>
          <a:prstGeom prst="rect">
            <a:avLst/>
          </a:prstGeom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E6DD6F48-FBC1-580F-C664-02588053B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94291" y="120023"/>
            <a:ext cx="35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HK" altLang="zh-TW" sz="1800" dirty="0"/>
              <a:t>9</a:t>
            </a:r>
            <a:endParaRPr lang="en-US" altLang="zh-TW" sz="1800" dirty="0"/>
          </a:p>
        </p:txBody>
      </p:sp>
      <p:sp>
        <p:nvSpPr>
          <p:cNvPr id="2" name="剪去對角線角落矩形 14">
            <a:extLst>
              <a:ext uri="{FF2B5EF4-FFF2-40B4-BE49-F238E27FC236}">
                <a16:creationId xmlns:a16="http://schemas.microsoft.com/office/drawing/2014/main" id="{8663CDBB-D023-1C73-E7BC-E4D87849B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67" y="217075"/>
            <a:ext cx="3141265" cy="718380"/>
          </a:xfrm>
          <a:custGeom>
            <a:avLst/>
            <a:gdLst>
              <a:gd name="T0" fmla="*/ 944269 w 3929090"/>
              <a:gd name="T1" fmla="*/ 111248 h 714380"/>
              <a:gd name="T2" fmla="*/ 472134 w 3929090"/>
              <a:gd name="T3" fmla="*/ 222496 h 714380"/>
              <a:gd name="T4" fmla="*/ 0 w 3929090"/>
              <a:gd name="T5" fmla="*/ 111248 h 714380"/>
              <a:gd name="T6" fmla="*/ 472134 w 3929090"/>
              <a:gd name="T7" fmla="*/ 0 h 71438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34 w 3929090"/>
              <a:gd name="T13" fmla="*/ 59533 h 714380"/>
              <a:gd name="T14" fmla="*/ 3869556 w 3929090"/>
              <a:gd name="T15" fmla="*/ 654847 h 7143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29090" h="714380">
                <a:moveTo>
                  <a:pt x="0" y="0"/>
                </a:moveTo>
                <a:lnTo>
                  <a:pt x="3810024" y="0"/>
                </a:lnTo>
                <a:lnTo>
                  <a:pt x="3929090" y="119066"/>
                </a:lnTo>
                <a:lnTo>
                  <a:pt x="3929090" y="714380"/>
                </a:lnTo>
                <a:lnTo>
                  <a:pt x="119066" y="714380"/>
                </a:lnTo>
                <a:lnTo>
                  <a:pt x="0" y="595314"/>
                </a:lnTo>
                <a:lnTo>
                  <a:pt x="0" y="0"/>
                </a:lnTo>
                <a:close/>
              </a:path>
            </a:pathLst>
          </a:custGeom>
          <a:solidFill>
            <a:srgbClr val="FFDD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7030A0"/>
                </a:solidFill>
              </a:rPr>
              <a:t>茶文化的精神内涵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724C5AF9-E5FC-9ACC-8377-7AC32F92C022}"/>
              </a:ext>
            </a:extLst>
          </p:cNvPr>
          <p:cNvSpPr/>
          <p:nvPr/>
        </p:nvSpPr>
        <p:spPr>
          <a:xfrm>
            <a:off x="4243388" y="3038475"/>
            <a:ext cx="3705224" cy="36099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13800" b="1" dirty="0">
                <a:ln/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敬</a:t>
            </a:r>
            <a:endParaRPr lang="en-HK" sz="13800" b="1" dirty="0">
              <a:ln/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7" name="圖片 6" descr="一張含有 天空, 螢幕擷取畫面, 大自然, 沙漠 的圖片&#10;&#10;自動產生的描述">
            <a:extLst>
              <a:ext uri="{FF2B5EF4-FFF2-40B4-BE49-F238E27FC236}">
                <a16:creationId xmlns:a16="http://schemas.microsoft.com/office/drawing/2014/main" id="{740F9BA5-E61E-D5BB-A8C2-CADDDB2FD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20" y="1152529"/>
            <a:ext cx="3986867" cy="33175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圖片 8" descr="一張含有 人員, 餐具, 餐碗器皿, 室內 的圖片&#10;&#10;自動產生的描述">
            <a:extLst>
              <a:ext uri="{FF2B5EF4-FFF2-40B4-BE49-F238E27FC236}">
                <a16:creationId xmlns:a16="http://schemas.microsoft.com/office/drawing/2014/main" id="{F2693934-1138-8EE8-1048-6CB7BE52A0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596" y="1061337"/>
            <a:ext cx="4764170" cy="3966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284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bfb00f-0d56-4d67-840f-59fa056bedad">
      <Terms xmlns="http://schemas.microsoft.com/office/infopath/2007/PartnerControls"/>
    </lcf76f155ced4ddcb4097134ff3c332f>
    <TaxCatchAll xmlns="9e1b4d2e-1ff6-4dae-8023-845065c95d2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7A06E243AE15428C9181E431735EE1" ma:contentTypeVersion="15" ma:contentTypeDescription="Create a new document." ma:contentTypeScope="" ma:versionID="58bc3881f8df75b437d53d2bea145306">
  <xsd:schema xmlns:xsd="http://www.w3.org/2001/XMLSchema" xmlns:xs="http://www.w3.org/2001/XMLSchema" xmlns:p="http://schemas.microsoft.com/office/2006/metadata/properties" xmlns:ns2="b6bfb00f-0d56-4d67-840f-59fa056bedad" xmlns:ns3="9e1b4d2e-1ff6-4dae-8023-845065c95d2b" targetNamespace="http://schemas.microsoft.com/office/2006/metadata/properties" ma:root="true" ma:fieldsID="e90dfcebb43859a37cb76e67f46ccbfe" ns2:_="" ns3:_="">
    <xsd:import namespace="b6bfb00f-0d56-4d67-840f-59fa056bedad"/>
    <xsd:import namespace="9e1b4d2e-1ff6-4dae-8023-845065c95d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bfb00f-0d56-4d67-840f-59fa056bed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447f4383-ccf9-4935-95bf-a0dba1e343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b4d2e-1ff6-4dae-8023-845065c95d2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e79581a-5656-4f7f-8082-325bbb91d3b3}" ma:internalName="TaxCatchAll" ma:showField="CatchAllData" ma:web="9e1b4d2e-1ff6-4dae-8023-845065c95d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7DAE3D-5879-4C4F-9686-6DB27596CBF5}">
  <ds:schemaRefs>
    <ds:schemaRef ds:uri="http://schemas.microsoft.com/office/2006/metadata/properties"/>
    <ds:schemaRef ds:uri="http://schemas.microsoft.com/office/infopath/2007/PartnerControls"/>
    <ds:schemaRef ds:uri="b6bfb00f-0d56-4d67-840f-59fa056bedad"/>
    <ds:schemaRef ds:uri="9e1b4d2e-1ff6-4dae-8023-845065c95d2b"/>
  </ds:schemaRefs>
</ds:datastoreItem>
</file>

<file path=customXml/itemProps2.xml><?xml version="1.0" encoding="utf-8"?>
<ds:datastoreItem xmlns:ds="http://schemas.openxmlformats.org/officeDocument/2006/customXml" ds:itemID="{AEBA9E7B-77E9-4AA0-87F3-7DD5AEA25C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3B6D1D-8D17-42B5-848D-D37FB06BA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bfb00f-0d56-4d67-840f-59fa056bedad"/>
    <ds:schemaRef ds:uri="9e1b4d2e-1ff6-4dae-8023-845065c95d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408</Words>
  <Application>Microsoft Office PowerPoint</Application>
  <PresentationFormat>寬螢幕</PresentationFormat>
  <Paragraphs>85</Paragraphs>
  <Slides>14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1" baseType="lpstr">
      <vt:lpstr>微軟正黑體</vt:lpstr>
      <vt:lpstr>新細明體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Yuen Kan Cheng</dc:creator>
  <cp:lastModifiedBy>Jessica Sze</cp:lastModifiedBy>
  <cp:revision>30</cp:revision>
  <dcterms:created xsi:type="dcterms:W3CDTF">2023-02-26T04:27:06Z</dcterms:created>
  <dcterms:modified xsi:type="dcterms:W3CDTF">2024-08-20T13:48:00Z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0x0101007F7A06E243AE15428C9181E431735EE1</vt:lpwstr>
  </property>
  <property fmtid="{D5CDD505-2E9C-101B-9397-08002B2CF9AE}" pid="3" name="MediaServiceImageTags">
    <vt:lpwstr/>
  </property>
</Properties>
</file>