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5" r:id="rId10"/>
    <p:sldId id="276" r:id="rId11"/>
    <p:sldId id="277" r:id="rId12"/>
    <p:sldId id="279" r:id="rId13"/>
    <p:sldId id="280" r:id="rId14"/>
    <p:sldId id="36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D4680-CFB9-45AC-AFE8-C5D8A4D39779}" v="102" dt="2024-12-31T07:28:35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Lam" userId="4b9f04b0-8ed0-420d-859a-8130926d3ba8" providerId="ADAL" clId="{67F7EE44-FC00-4551-B096-F54AFEA48EC1}"/>
    <pc:docChg chg="undo redo custSel addSld delSld modSld">
      <pc:chgData name="Vincent Lam" userId="4b9f04b0-8ed0-420d-859a-8130926d3ba8" providerId="ADAL" clId="{67F7EE44-FC00-4551-B096-F54AFEA48EC1}" dt="2024-07-29T01:13:42.209" v="3172"/>
      <pc:docMkLst>
        <pc:docMk/>
      </pc:docMkLst>
      <pc:sldChg chg="addSp delSp modSp mod">
        <pc:chgData name="Vincent Lam" userId="4b9f04b0-8ed0-420d-859a-8130926d3ba8" providerId="ADAL" clId="{67F7EE44-FC00-4551-B096-F54AFEA48EC1}" dt="2024-07-25T08:27:12.792" v="125" actId="1076"/>
        <pc:sldMkLst>
          <pc:docMk/>
          <pc:sldMk cId="2948744076" sldId="257"/>
        </pc:sldMkLst>
        <pc:spChg chg="mod">
          <ac:chgData name="Vincent Lam" userId="4b9f04b0-8ed0-420d-859a-8130926d3ba8" providerId="ADAL" clId="{67F7EE44-FC00-4551-B096-F54AFEA48EC1}" dt="2024-07-25T08:27:12.792" v="125" actId="1076"/>
          <ac:spMkLst>
            <pc:docMk/>
            <pc:sldMk cId="2948744076" sldId="257"/>
            <ac:spMk id="14" creationId="{D7D69299-6F8E-226D-26B7-561E21B31110}"/>
          </ac:spMkLst>
        </pc:spChg>
        <pc:picChg chg="del">
          <ac:chgData name="Vincent Lam" userId="4b9f04b0-8ed0-420d-859a-8130926d3ba8" providerId="ADAL" clId="{67F7EE44-FC00-4551-B096-F54AFEA48EC1}" dt="2024-07-25T08:16:23.723" v="2" actId="478"/>
          <ac:picMkLst>
            <pc:docMk/>
            <pc:sldMk cId="2948744076" sldId="257"/>
            <ac:picMk id="3" creationId="{E43E022A-D43A-FF27-DB9C-BBA1A4E749A0}"/>
          </ac:picMkLst>
        </pc:picChg>
        <pc:picChg chg="del">
          <ac:chgData name="Vincent Lam" userId="4b9f04b0-8ed0-420d-859a-8130926d3ba8" providerId="ADAL" clId="{67F7EE44-FC00-4551-B096-F54AFEA48EC1}" dt="2024-07-25T08:11:33.231" v="1" actId="478"/>
          <ac:picMkLst>
            <pc:docMk/>
            <pc:sldMk cId="2948744076" sldId="257"/>
            <ac:picMk id="5" creationId="{797FE8A3-55FD-95DA-27D1-73EE0633ECDC}"/>
          </ac:picMkLst>
        </pc:picChg>
        <pc:picChg chg="del">
          <ac:chgData name="Vincent Lam" userId="4b9f04b0-8ed0-420d-859a-8130926d3ba8" providerId="ADAL" clId="{67F7EE44-FC00-4551-B096-F54AFEA48EC1}" dt="2024-07-25T08:11:31.302" v="0" actId="478"/>
          <ac:picMkLst>
            <pc:docMk/>
            <pc:sldMk cId="2948744076" sldId="257"/>
            <ac:picMk id="11" creationId="{1C9D6D37-53E6-7AA2-5223-E2226360C060}"/>
          </ac:picMkLst>
        </pc:picChg>
        <pc:picChg chg="ord">
          <ac:chgData name="Vincent Lam" userId="4b9f04b0-8ed0-420d-859a-8130926d3ba8" providerId="ADAL" clId="{67F7EE44-FC00-4551-B096-F54AFEA48EC1}" dt="2024-07-25T08:25:02.581" v="110" actId="167"/>
          <ac:picMkLst>
            <pc:docMk/>
            <pc:sldMk cId="2948744076" sldId="257"/>
            <ac:picMk id="13" creationId="{D7D48B65-DB26-4F1F-5241-E13192C907DD}"/>
          </ac:picMkLst>
        </pc:picChg>
        <pc:picChg chg="add mod ord modCrop">
          <ac:chgData name="Vincent Lam" userId="4b9f04b0-8ed0-420d-859a-8130926d3ba8" providerId="ADAL" clId="{67F7EE44-FC00-4551-B096-F54AFEA48EC1}" dt="2024-07-25T08:25:33.299" v="121" actId="1076"/>
          <ac:picMkLst>
            <pc:docMk/>
            <pc:sldMk cId="2948744076" sldId="257"/>
            <ac:picMk id="17" creationId="{E98A65F1-CAEA-E336-CF52-22ED12EEF3E1}"/>
          </ac:picMkLst>
        </pc:picChg>
      </pc:sldChg>
      <pc:sldChg chg="del">
        <pc:chgData name="Vincent Lam" userId="4b9f04b0-8ed0-420d-859a-8130926d3ba8" providerId="ADAL" clId="{67F7EE44-FC00-4551-B096-F54AFEA48EC1}" dt="2024-07-25T08:26:10.665" v="122" actId="47"/>
        <pc:sldMkLst>
          <pc:docMk/>
          <pc:sldMk cId="2577154405" sldId="258"/>
        </pc:sldMkLst>
      </pc:sldChg>
      <pc:sldChg chg="add del">
        <pc:chgData name="Vincent Lam" userId="4b9f04b0-8ed0-420d-859a-8130926d3ba8" providerId="ADAL" clId="{67F7EE44-FC00-4551-B096-F54AFEA48EC1}" dt="2024-07-26T06:32:36.826" v="2052" actId="47"/>
        <pc:sldMkLst>
          <pc:docMk/>
          <pc:sldMk cId="2899608692" sldId="259"/>
        </pc:sldMkLst>
      </pc:sldChg>
      <pc:sldChg chg="addSp delSp modSp add mod modTransition modAnim">
        <pc:chgData name="Vincent Lam" userId="4b9f04b0-8ed0-420d-859a-8130926d3ba8" providerId="ADAL" clId="{67F7EE44-FC00-4551-B096-F54AFEA48EC1}" dt="2024-07-29T01:12:44.425" v="3143" actId="478"/>
        <pc:sldMkLst>
          <pc:docMk/>
          <pc:sldMk cId="2712038667" sldId="262"/>
        </pc:sldMkLst>
        <pc:spChg chg="add del mod">
          <ac:chgData name="Vincent Lam" userId="4b9f04b0-8ed0-420d-859a-8130926d3ba8" providerId="ADAL" clId="{67F7EE44-FC00-4551-B096-F54AFEA48EC1}" dt="2024-07-26T01:26:26.642" v="379" actId="478"/>
          <ac:spMkLst>
            <pc:docMk/>
            <pc:sldMk cId="2712038667" sldId="262"/>
            <ac:spMk id="3" creationId="{70430CEE-99E7-C793-A43E-A3545B0C59EB}"/>
          </ac:spMkLst>
        </pc:spChg>
        <pc:spChg chg="del mod">
          <ac:chgData name="Vincent Lam" userId="4b9f04b0-8ed0-420d-859a-8130926d3ba8" providerId="ADAL" clId="{67F7EE44-FC00-4551-B096-F54AFEA48EC1}" dt="2024-07-25T08:31:53.683" v="137" actId="478"/>
          <ac:spMkLst>
            <pc:docMk/>
            <pc:sldMk cId="2712038667" sldId="262"/>
            <ac:spMk id="3" creationId="{9FCC8D71-3152-B3B5-6218-D9BFB9017945}"/>
          </ac:spMkLst>
        </pc:spChg>
        <pc:spChg chg="mod">
          <ac:chgData name="Vincent Lam" userId="4b9f04b0-8ed0-420d-859a-8130926d3ba8" providerId="ADAL" clId="{67F7EE44-FC00-4551-B096-F54AFEA48EC1}" dt="2024-07-25T08:27:20.933" v="127" actId="20577"/>
          <ac:spMkLst>
            <pc:docMk/>
            <pc:sldMk cId="2712038667" sldId="262"/>
            <ac:spMk id="6" creationId="{ED55D4AA-720D-5C35-9D9C-8F7808343F07}"/>
          </ac:spMkLst>
        </pc:spChg>
        <pc:spChg chg="add mod">
          <ac:chgData name="Vincent Lam" userId="4b9f04b0-8ed0-420d-859a-8130926d3ba8" providerId="ADAL" clId="{67F7EE44-FC00-4551-B096-F54AFEA48EC1}" dt="2024-07-26T01:41:14.091" v="504" actId="1076"/>
          <ac:spMkLst>
            <pc:docMk/>
            <pc:sldMk cId="2712038667" sldId="262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6T01:42:07.455" v="510" actId="113"/>
          <ac:spMkLst>
            <pc:docMk/>
            <pc:sldMk cId="2712038667" sldId="262"/>
            <ac:spMk id="9" creationId="{B8F1E94C-7EEB-35D0-B7C0-356143AF15EC}"/>
          </ac:spMkLst>
        </pc:spChg>
        <pc:spChg chg="mod">
          <ac:chgData name="Vincent Lam" userId="4b9f04b0-8ed0-420d-859a-8130926d3ba8" providerId="ADAL" clId="{67F7EE44-FC00-4551-B096-F54AFEA48EC1}" dt="2024-07-29T01:12:43.133" v="3141"/>
          <ac:spMkLst>
            <pc:docMk/>
            <pc:sldMk cId="2712038667" sldId="262"/>
            <ac:spMk id="10" creationId="{865E53C8-354E-0433-AA67-DD64BF6898F0}"/>
          </ac:spMkLst>
        </pc:spChg>
        <pc:spChg chg="mod">
          <ac:chgData name="Vincent Lam" userId="4b9f04b0-8ed0-420d-859a-8130926d3ba8" providerId="ADAL" clId="{67F7EE44-FC00-4551-B096-F54AFEA48EC1}" dt="2024-07-26T01:41:03.212" v="501" actId="1076"/>
          <ac:spMkLst>
            <pc:docMk/>
            <pc:sldMk cId="2712038667" sldId="262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2:43.133" v="3141"/>
          <ac:spMkLst>
            <pc:docMk/>
            <pc:sldMk cId="2712038667" sldId="262"/>
            <ac:spMk id="14" creationId="{301B29DC-992A-8B8E-6EBF-1AC62DA0386E}"/>
          </ac:spMkLst>
        </pc:spChg>
        <pc:spChg chg="del">
          <ac:chgData name="Vincent Lam" userId="4b9f04b0-8ed0-420d-859a-8130926d3ba8" providerId="ADAL" clId="{67F7EE44-FC00-4551-B096-F54AFEA48EC1}" dt="2024-07-25T08:31:56.854" v="140" actId="478"/>
          <ac:spMkLst>
            <pc:docMk/>
            <pc:sldMk cId="2712038667" sldId="262"/>
            <ac:spMk id="14" creationId="{AA767E03-AAFC-EB3D-3423-0681B9861869}"/>
          </ac:spMkLst>
        </pc:spChg>
        <pc:spChg chg="mod">
          <ac:chgData name="Vincent Lam" userId="4b9f04b0-8ed0-420d-859a-8130926d3ba8" providerId="ADAL" clId="{67F7EE44-FC00-4551-B096-F54AFEA48EC1}" dt="2024-07-29T01:12:43.133" v="3141"/>
          <ac:spMkLst>
            <pc:docMk/>
            <pc:sldMk cId="2712038667" sldId="262"/>
            <ac:spMk id="15" creationId="{42B4B8D0-87BA-3886-9D28-29C4E360F1F2}"/>
          </ac:spMkLst>
        </pc:spChg>
        <pc:spChg chg="add del">
          <ac:chgData name="Vincent Lam" userId="4b9f04b0-8ed0-420d-859a-8130926d3ba8" providerId="ADAL" clId="{67F7EE44-FC00-4551-B096-F54AFEA48EC1}" dt="2024-07-25T08:37:30.942" v="221" actId="22"/>
          <ac:spMkLst>
            <pc:docMk/>
            <pc:sldMk cId="2712038667" sldId="262"/>
            <ac:spMk id="15" creationId="{FF4763B3-9FD6-D446-8A6C-C71DA4D09E1F}"/>
          </ac:spMkLst>
        </pc:spChg>
        <pc:spChg chg="add mod">
          <ac:chgData name="Vincent Lam" userId="4b9f04b0-8ed0-420d-859a-8130926d3ba8" providerId="ADAL" clId="{67F7EE44-FC00-4551-B096-F54AFEA48EC1}" dt="2024-07-26T01:40:56.514" v="500" actId="1076"/>
          <ac:spMkLst>
            <pc:docMk/>
            <pc:sldMk cId="2712038667" sldId="262"/>
            <ac:spMk id="18" creationId="{910D122E-E297-FE0C-B07C-1041C2A4603E}"/>
          </ac:spMkLst>
        </pc:spChg>
        <pc:spChg chg="mod">
          <ac:chgData name="Vincent Lam" userId="4b9f04b0-8ed0-420d-859a-8130926d3ba8" providerId="ADAL" clId="{67F7EE44-FC00-4551-B096-F54AFEA48EC1}" dt="2024-07-29T01:12:43.362" v="3142"/>
          <ac:spMkLst>
            <pc:docMk/>
            <pc:sldMk cId="2712038667" sldId="262"/>
            <ac:spMk id="19" creationId="{6F62B129-EAAE-D18C-4BF7-FD52488EAC8F}"/>
          </ac:spMkLst>
        </pc:spChg>
        <pc:spChg chg="mod">
          <ac:chgData name="Vincent Lam" userId="4b9f04b0-8ed0-420d-859a-8130926d3ba8" providerId="ADAL" clId="{67F7EE44-FC00-4551-B096-F54AFEA48EC1}" dt="2024-07-29T01:12:43.362" v="3142"/>
          <ac:spMkLst>
            <pc:docMk/>
            <pc:sldMk cId="2712038667" sldId="262"/>
            <ac:spMk id="20" creationId="{144A9E1A-A3C6-6B52-DCDB-5C15EB102B49}"/>
          </ac:spMkLst>
        </pc:spChg>
        <pc:spChg chg="mod">
          <ac:chgData name="Vincent Lam" userId="4b9f04b0-8ed0-420d-859a-8130926d3ba8" providerId="ADAL" clId="{67F7EE44-FC00-4551-B096-F54AFEA48EC1}" dt="2024-07-29T01:12:43.362" v="3142"/>
          <ac:spMkLst>
            <pc:docMk/>
            <pc:sldMk cId="2712038667" sldId="262"/>
            <ac:spMk id="21" creationId="{E8F83094-08EC-DCC3-6E23-0679285EF6B0}"/>
          </ac:spMkLst>
        </pc:spChg>
        <pc:grpChg chg="del">
          <ac:chgData name="Vincent Lam" userId="4b9f04b0-8ed0-420d-859a-8130926d3ba8" providerId="ADAL" clId="{67F7EE44-FC00-4551-B096-F54AFEA48EC1}" dt="2024-07-29T01:12:41.252" v="3140" actId="478"/>
          <ac:grpSpMkLst>
            <pc:docMk/>
            <pc:sldMk cId="2712038667" sldId="262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2:43.133" v="3141"/>
          <ac:grpSpMkLst>
            <pc:docMk/>
            <pc:sldMk cId="2712038667" sldId="262"/>
            <ac:grpSpMk id="3" creationId="{2D32C812-D27C-146B-23ED-537A48FDC799}"/>
          </ac:grpSpMkLst>
        </pc:grpChg>
        <pc:grpChg chg="add del mod">
          <ac:chgData name="Vincent Lam" userId="4b9f04b0-8ed0-420d-859a-8130926d3ba8" providerId="ADAL" clId="{67F7EE44-FC00-4551-B096-F54AFEA48EC1}" dt="2024-07-29T01:12:44.425" v="3143" actId="478"/>
          <ac:grpSpMkLst>
            <pc:docMk/>
            <pc:sldMk cId="2712038667" sldId="262"/>
            <ac:grpSpMk id="16" creationId="{264FC810-E12C-BA80-BA1B-7957C768D032}"/>
          </ac:grpSpMkLst>
        </pc:grpChg>
        <pc:picChg chg="mod">
          <ac:chgData name="Vincent Lam" userId="4b9f04b0-8ed0-420d-859a-8130926d3ba8" providerId="ADAL" clId="{67F7EE44-FC00-4551-B096-F54AFEA48EC1}" dt="2024-07-26T01:29:23.440" v="449" actId="1076"/>
          <ac:picMkLst>
            <pc:docMk/>
            <pc:sldMk cId="2712038667" sldId="262"/>
            <ac:picMk id="4" creationId="{535FEAF5-484C-2EE2-2B14-B4E34A0EB928}"/>
          </ac:picMkLst>
        </pc:picChg>
        <pc:picChg chg="add mod ord">
          <ac:chgData name="Vincent Lam" userId="4b9f04b0-8ed0-420d-859a-8130926d3ba8" providerId="ADAL" clId="{67F7EE44-FC00-4551-B096-F54AFEA48EC1}" dt="2024-07-26T01:41:19.230" v="505" actId="14100"/>
          <ac:picMkLst>
            <pc:docMk/>
            <pc:sldMk cId="2712038667" sldId="262"/>
            <ac:picMk id="13" creationId="{90F98051-F07F-28DF-2266-CAB627A4E3FA}"/>
          </ac:picMkLst>
        </pc:picChg>
        <pc:picChg chg="del">
          <ac:chgData name="Vincent Lam" userId="4b9f04b0-8ed0-420d-859a-8130926d3ba8" providerId="ADAL" clId="{67F7EE44-FC00-4551-B096-F54AFEA48EC1}" dt="2024-07-25T08:30:08.186" v="128" actId="478"/>
          <ac:picMkLst>
            <pc:docMk/>
            <pc:sldMk cId="2712038667" sldId="262"/>
            <ac:picMk id="13" creationId="{DB21CA52-3095-6D46-5589-747CDE075CB7}"/>
          </ac:picMkLst>
        </pc:picChg>
        <pc:picChg chg="add del mod">
          <ac:chgData name="Vincent Lam" userId="4b9f04b0-8ed0-420d-859a-8130926d3ba8" providerId="ADAL" clId="{67F7EE44-FC00-4551-B096-F54AFEA48EC1}" dt="2024-07-26T01:22:21.930" v="362" actId="478"/>
          <ac:picMkLst>
            <pc:docMk/>
            <pc:sldMk cId="2712038667" sldId="262"/>
            <ac:picMk id="15" creationId="{246E0575-B4E1-ED24-80FF-36D0876FCEB9}"/>
          </ac:picMkLst>
        </pc:picChg>
        <pc:picChg chg="del">
          <ac:chgData name="Vincent Lam" userId="4b9f04b0-8ed0-420d-859a-8130926d3ba8" providerId="ADAL" clId="{67F7EE44-FC00-4551-B096-F54AFEA48EC1}" dt="2024-07-25T08:30:09.355" v="129" actId="478"/>
          <ac:picMkLst>
            <pc:docMk/>
            <pc:sldMk cId="2712038667" sldId="262"/>
            <ac:picMk id="16" creationId="{900061A5-0E1F-3187-F5A3-25D935813D6A}"/>
          </ac:picMkLst>
        </pc:picChg>
        <pc:picChg chg="add mod ord modCrop">
          <ac:chgData name="Vincent Lam" userId="4b9f04b0-8ed0-420d-859a-8130926d3ba8" providerId="ADAL" clId="{67F7EE44-FC00-4551-B096-F54AFEA48EC1}" dt="2024-07-26T01:41:06.643" v="503" actId="1076"/>
          <ac:picMkLst>
            <pc:docMk/>
            <pc:sldMk cId="2712038667" sldId="262"/>
            <ac:picMk id="17" creationId="{5E936A5D-04DA-56EF-C3B3-0BB2900A070B}"/>
          </ac:picMkLst>
        </pc:picChg>
      </pc:sldChg>
      <pc:sldChg chg="addSp delSp modSp add mod modAnim">
        <pc:chgData name="Vincent Lam" userId="4b9f04b0-8ed0-420d-859a-8130926d3ba8" providerId="ADAL" clId="{67F7EE44-FC00-4551-B096-F54AFEA48EC1}" dt="2024-07-29T01:12:51.437" v="3146"/>
        <pc:sldMkLst>
          <pc:docMk/>
          <pc:sldMk cId="2658841047" sldId="263"/>
        </pc:sldMkLst>
        <pc:spChg chg="mod">
          <ac:chgData name="Vincent Lam" userId="4b9f04b0-8ed0-420d-859a-8130926d3ba8" providerId="ADAL" clId="{67F7EE44-FC00-4551-B096-F54AFEA48EC1}" dt="2024-07-26T02:13:25.539" v="876" actId="20577"/>
          <ac:spMkLst>
            <pc:docMk/>
            <pc:sldMk cId="2658841047" sldId="263"/>
            <ac:spMk id="6" creationId="{ED55D4AA-720D-5C35-9D9C-8F7808343F07}"/>
          </ac:spMkLst>
        </pc:spChg>
        <pc:spChg chg="del">
          <ac:chgData name="Vincent Lam" userId="4b9f04b0-8ed0-420d-859a-8130926d3ba8" providerId="ADAL" clId="{67F7EE44-FC00-4551-B096-F54AFEA48EC1}" dt="2024-07-26T01:42:41.524" v="516" actId="478"/>
          <ac:spMkLst>
            <pc:docMk/>
            <pc:sldMk cId="2658841047" sldId="263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9T01:12:51.437" v="3146"/>
          <ac:spMkLst>
            <pc:docMk/>
            <pc:sldMk cId="2658841047" sldId="263"/>
            <ac:spMk id="7" creationId="{C58A7A7F-7B3A-3C5D-B132-18313BFFFD4E}"/>
          </ac:spMkLst>
        </pc:spChg>
        <pc:spChg chg="del">
          <ac:chgData name="Vincent Lam" userId="4b9f04b0-8ed0-420d-859a-8130926d3ba8" providerId="ADAL" clId="{67F7EE44-FC00-4551-B096-F54AFEA48EC1}" dt="2024-07-29T01:12:48.555" v="3144" actId="478"/>
          <ac:spMkLst>
            <pc:docMk/>
            <pc:sldMk cId="2658841047" sldId="263"/>
            <ac:spMk id="8" creationId="{7EB7F2A9-AC31-D196-2A5D-2DC321C246C8}"/>
          </ac:spMkLst>
        </pc:spChg>
        <pc:spChg chg="mod">
          <ac:chgData name="Vincent Lam" userId="4b9f04b0-8ed0-420d-859a-8130926d3ba8" providerId="ADAL" clId="{67F7EE44-FC00-4551-B096-F54AFEA48EC1}" dt="2024-07-26T02:19:41.175" v="903" actId="1076"/>
          <ac:spMkLst>
            <pc:docMk/>
            <pc:sldMk cId="2658841047" sldId="263"/>
            <ac:spMk id="9" creationId="{B8F1E94C-7EEB-35D0-B7C0-356143AF15EC}"/>
          </ac:spMkLst>
        </pc:spChg>
        <pc:spChg chg="add del">
          <ac:chgData name="Vincent Lam" userId="4b9f04b0-8ed0-420d-859a-8130926d3ba8" providerId="ADAL" clId="{67F7EE44-FC00-4551-B096-F54AFEA48EC1}" dt="2024-07-26T01:46:44.807" v="601" actId="22"/>
          <ac:spMkLst>
            <pc:docMk/>
            <pc:sldMk cId="2658841047" sldId="263"/>
            <ac:spMk id="10" creationId="{1F4A0A0C-6290-CC0D-1CF7-32DD654D39FC}"/>
          </ac:spMkLst>
        </pc:spChg>
        <pc:spChg chg="mod">
          <ac:chgData name="Vincent Lam" userId="4b9f04b0-8ed0-420d-859a-8130926d3ba8" providerId="ADAL" clId="{67F7EE44-FC00-4551-B096-F54AFEA48EC1}" dt="2024-07-29T01:12:51.437" v="3146"/>
          <ac:spMkLst>
            <pc:docMk/>
            <pc:sldMk cId="2658841047" sldId="263"/>
            <ac:spMk id="10" creationId="{3A6BC0AB-16B2-FEF1-3B01-3C85BD30883A}"/>
          </ac:spMkLst>
        </pc:spChg>
        <pc:spChg chg="mod">
          <ac:chgData name="Vincent Lam" userId="4b9f04b0-8ed0-420d-859a-8130926d3ba8" providerId="ADAL" clId="{67F7EE44-FC00-4551-B096-F54AFEA48EC1}" dt="2024-07-26T02:10:50.320" v="873" actId="1076"/>
          <ac:spMkLst>
            <pc:docMk/>
            <pc:sldMk cId="2658841047" sldId="263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2:51.437" v="3146"/>
          <ac:spMkLst>
            <pc:docMk/>
            <pc:sldMk cId="2658841047" sldId="263"/>
            <ac:spMk id="13" creationId="{454127C3-9363-F043-A2FD-BC0F9CBDC84D}"/>
          </ac:spMkLst>
        </pc:spChg>
        <pc:spChg chg="add del">
          <ac:chgData name="Vincent Lam" userId="4b9f04b0-8ed0-420d-859a-8130926d3ba8" providerId="ADAL" clId="{67F7EE44-FC00-4551-B096-F54AFEA48EC1}" dt="2024-07-26T01:46:47.098" v="603" actId="22"/>
          <ac:spMkLst>
            <pc:docMk/>
            <pc:sldMk cId="2658841047" sldId="263"/>
            <ac:spMk id="14" creationId="{D335FC2A-D7FA-5229-2910-AEE72A3901F2}"/>
          </ac:spMkLst>
        </pc:spChg>
        <pc:spChg chg="add del mod">
          <ac:chgData name="Vincent Lam" userId="4b9f04b0-8ed0-420d-859a-8130926d3ba8" providerId="ADAL" clId="{67F7EE44-FC00-4551-B096-F54AFEA48EC1}" dt="2024-07-26T01:59:26.731" v="725" actId="478"/>
          <ac:spMkLst>
            <pc:docMk/>
            <pc:sldMk cId="2658841047" sldId="263"/>
            <ac:spMk id="15" creationId="{B035ACF9-B3F3-75BD-3EBE-FF34EF9344F7}"/>
          </ac:spMkLst>
        </pc:spChg>
        <pc:spChg chg="add del">
          <ac:chgData name="Vincent Lam" userId="4b9f04b0-8ed0-420d-859a-8130926d3ba8" providerId="ADAL" clId="{67F7EE44-FC00-4551-B096-F54AFEA48EC1}" dt="2024-07-26T02:01:03.596" v="761" actId="478"/>
          <ac:spMkLst>
            <pc:docMk/>
            <pc:sldMk cId="2658841047" sldId="263"/>
            <ac:spMk id="17" creationId="{6506AEA8-9C91-DF87-5534-8FA4186737F2}"/>
          </ac:spMkLst>
        </pc:spChg>
        <pc:spChg chg="add mod">
          <ac:chgData name="Vincent Lam" userId="4b9f04b0-8ed0-420d-859a-8130926d3ba8" providerId="ADAL" clId="{67F7EE44-FC00-4551-B096-F54AFEA48EC1}" dt="2024-07-26T02:16:18.506" v="882" actId="121"/>
          <ac:spMkLst>
            <pc:docMk/>
            <pc:sldMk cId="2658841047" sldId="263"/>
            <ac:spMk id="18" creationId="{B26DC295-D9B7-27FF-1A67-78D145A808A4}"/>
          </ac:spMkLst>
        </pc:spChg>
        <pc:grpChg chg="del">
          <ac:chgData name="Vincent Lam" userId="4b9f04b0-8ed0-420d-859a-8130926d3ba8" providerId="ADAL" clId="{67F7EE44-FC00-4551-B096-F54AFEA48EC1}" dt="2024-07-29T01:12:50.728" v="3145" actId="478"/>
          <ac:grpSpMkLst>
            <pc:docMk/>
            <pc:sldMk cId="2658841047" sldId="263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2:51.437" v="3146"/>
          <ac:grpSpMkLst>
            <pc:docMk/>
            <pc:sldMk cId="2658841047" sldId="263"/>
            <ac:grpSpMk id="3" creationId="{A6AE98DF-BEB6-CF7A-40E7-D8C362CDB372}"/>
          </ac:grpSpMkLst>
        </pc:grpChg>
        <pc:picChg chg="mod ord">
          <ac:chgData name="Vincent Lam" userId="4b9f04b0-8ed0-420d-859a-8130926d3ba8" providerId="ADAL" clId="{67F7EE44-FC00-4551-B096-F54AFEA48EC1}" dt="2024-07-26T02:19:12.760" v="900" actId="167"/>
          <ac:picMkLst>
            <pc:docMk/>
            <pc:sldMk cId="2658841047" sldId="263"/>
            <ac:picMk id="4" creationId="{535FEAF5-484C-2EE2-2B14-B4E34A0EB928}"/>
          </ac:picMkLst>
        </pc:picChg>
        <pc:picChg chg="add mod ord">
          <ac:chgData name="Vincent Lam" userId="4b9f04b0-8ed0-420d-859a-8130926d3ba8" providerId="ADAL" clId="{67F7EE44-FC00-4551-B096-F54AFEA48EC1}" dt="2024-07-26T02:19:55.936" v="905" actId="14861"/>
          <ac:picMkLst>
            <pc:docMk/>
            <pc:sldMk cId="2658841047" sldId="263"/>
            <ac:picMk id="20" creationId="{96186552-EC59-1BEA-2AAC-BDBBE4D1177D}"/>
          </ac:picMkLst>
        </pc:picChg>
      </pc:sldChg>
      <pc:sldChg chg="addSp delSp modSp add mod modAnim">
        <pc:chgData name="Vincent Lam" userId="4b9f04b0-8ed0-420d-859a-8130926d3ba8" providerId="ADAL" clId="{67F7EE44-FC00-4551-B096-F54AFEA48EC1}" dt="2024-07-29T01:12:55.090" v="3148"/>
        <pc:sldMkLst>
          <pc:docMk/>
          <pc:sldMk cId="535248723" sldId="264"/>
        </pc:sldMkLst>
        <pc:spChg chg="mod">
          <ac:chgData name="Vincent Lam" userId="4b9f04b0-8ed0-420d-859a-8130926d3ba8" providerId="ADAL" clId="{67F7EE44-FC00-4551-B096-F54AFEA48EC1}" dt="2024-07-26T02:28:54.348" v="909" actId="20577"/>
          <ac:spMkLst>
            <pc:docMk/>
            <pc:sldMk cId="535248723" sldId="264"/>
            <ac:spMk id="6" creationId="{ED55D4AA-720D-5C35-9D9C-8F7808343F07}"/>
          </ac:spMkLst>
        </pc:spChg>
        <pc:spChg chg="del">
          <ac:chgData name="Vincent Lam" userId="4b9f04b0-8ed0-420d-859a-8130926d3ba8" providerId="ADAL" clId="{67F7EE44-FC00-4551-B096-F54AFEA48EC1}" dt="2024-07-26T02:54:24.294" v="931" actId="478"/>
          <ac:spMkLst>
            <pc:docMk/>
            <pc:sldMk cId="535248723" sldId="264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9T01:12:55.090" v="3148"/>
          <ac:spMkLst>
            <pc:docMk/>
            <pc:sldMk cId="535248723" sldId="264"/>
            <ac:spMk id="7" creationId="{69361318-3735-B10B-B683-DB98D6034453}"/>
          </ac:spMkLst>
        </pc:spChg>
        <pc:spChg chg="mod">
          <ac:chgData name="Vincent Lam" userId="4b9f04b0-8ed0-420d-859a-8130926d3ba8" providerId="ADAL" clId="{67F7EE44-FC00-4551-B096-F54AFEA48EC1}" dt="2024-07-26T03:32:13.394" v="1245" actId="1076"/>
          <ac:spMkLst>
            <pc:docMk/>
            <pc:sldMk cId="535248723" sldId="264"/>
            <ac:spMk id="9" creationId="{B8F1E94C-7EEB-35D0-B7C0-356143AF15EC}"/>
          </ac:spMkLst>
        </pc:spChg>
        <pc:spChg chg="mod">
          <ac:chgData name="Vincent Lam" userId="4b9f04b0-8ed0-420d-859a-8130926d3ba8" providerId="ADAL" clId="{67F7EE44-FC00-4551-B096-F54AFEA48EC1}" dt="2024-07-29T01:12:55.090" v="3148"/>
          <ac:spMkLst>
            <pc:docMk/>
            <pc:sldMk cId="535248723" sldId="264"/>
            <ac:spMk id="10" creationId="{360EA88D-5DEB-1B48-E44C-9917F742512B}"/>
          </ac:spMkLst>
        </pc:spChg>
        <pc:spChg chg="mod">
          <ac:chgData name="Vincent Lam" userId="4b9f04b0-8ed0-420d-859a-8130926d3ba8" providerId="ADAL" clId="{67F7EE44-FC00-4551-B096-F54AFEA48EC1}" dt="2024-07-26T03:31:14.386" v="1235" actId="1076"/>
          <ac:spMkLst>
            <pc:docMk/>
            <pc:sldMk cId="535248723" sldId="264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2:55.090" v="3148"/>
          <ac:spMkLst>
            <pc:docMk/>
            <pc:sldMk cId="535248723" sldId="264"/>
            <ac:spMk id="13" creationId="{8106B863-4B7F-D3E8-8688-6E925B4CA070}"/>
          </ac:spMkLst>
        </pc:spChg>
        <pc:spChg chg="add mod ord">
          <ac:chgData name="Vincent Lam" userId="4b9f04b0-8ed0-420d-859a-8130926d3ba8" providerId="ADAL" clId="{67F7EE44-FC00-4551-B096-F54AFEA48EC1}" dt="2024-07-26T03:29:59.108" v="1221" actId="1076"/>
          <ac:spMkLst>
            <pc:docMk/>
            <pc:sldMk cId="535248723" sldId="264"/>
            <ac:spMk id="14" creationId="{CCC13DA2-13D2-B730-A3A4-52F748109E2F}"/>
          </ac:spMkLst>
        </pc:spChg>
        <pc:spChg chg="add mod">
          <ac:chgData name="Vincent Lam" userId="4b9f04b0-8ed0-420d-859a-8130926d3ba8" providerId="ADAL" clId="{67F7EE44-FC00-4551-B096-F54AFEA48EC1}" dt="2024-07-26T04:02:17.494" v="1307" actId="20577"/>
          <ac:spMkLst>
            <pc:docMk/>
            <pc:sldMk cId="535248723" sldId="264"/>
            <ac:spMk id="15" creationId="{1F172F77-4B2B-495A-274A-F8659BBCBDA7}"/>
          </ac:spMkLst>
        </pc:spChg>
        <pc:spChg chg="add mod">
          <ac:chgData name="Vincent Lam" userId="4b9f04b0-8ed0-420d-859a-8130926d3ba8" providerId="ADAL" clId="{67F7EE44-FC00-4551-B096-F54AFEA48EC1}" dt="2024-07-26T03:31:17.943" v="1236" actId="1076"/>
          <ac:spMkLst>
            <pc:docMk/>
            <pc:sldMk cId="535248723" sldId="264"/>
            <ac:spMk id="16" creationId="{D9EE36F0-8992-B569-397B-B997D647C14D}"/>
          </ac:spMkLst>
        </pc:spChg>
        <pc:spChg chg="del">
          <ac:chgData name="Vincent Lam" userId="4b9f04b0-8ed0-420d-859a-8130926d3ba8" providerId="ADAL" clId="{67F7EE44-FC00-4551-B096-F54AFEA48EC1}" dt="2024-07-26T03:07:29.596" v="956" actId="478"/>
          <ac:spMkLst>
            <pc:docMk/>
            <pc:sldMk cId="535248723" sldId="264"/>
            <ac:spMk id="18" creationId="{910D122E-E297-FE0C-B07C-1041C2A4603E}"/>
          </ac:spMkLst>
        </pc:spChg>
        <pc:grpChg chg="del">
          <ac:chgData name="Vincent Lam" userId="4b9f04b0-8ed0-420d-859a-8130926d3ba8" providerId="ADAL" clId="{67F7EE44-FC00-4551-B096-F54AFEA48EC1}" dt="2024-07-29T01:12:54.619" v="3147" actId="478"/>
          <ac:grpSpMkLst>
            <pc:docMk/>
            <pc:sldMk cId="535248723" sldId="264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2:55.090" v="3148"/>
          <ac:grpSpMkLst>
            <pc:docMk/>
            <pc:sldMk cId="535248723" sldId="264"/>
            <ac:grpSpMk id="3" creationId="{47A93CC1-67FE-78C8-3C17-685BF9C8809C}"/>
          </ac:grpSpMkLst>
        </pc:grpChg>
        <pc:picChg chg="mod ord">
          <ac:chgData name="Vincent Lam" userId="4b9f04b0-8ed0-420d-859a-8130926d3ba8" providerId="ADAL" clId="{67F7EE44-FC00-4551-B096-F54AFEA48EC1}" dt="2024-07-26T03:31:10.377" v="1234" actId="1076"/>
          <ac:picMkLst>
            <pc:docMk/>
            <pc:sldMk cId="535248723" sldId="264"/>
            <ac:picMk id="4" creationId="{535FEAF5-484C-2EE2-2B14-B4E34A0EB928}"/>
          </ac:picMkLst>
        </pc:picChg>
        <pc:picChg chg="add del mod ord modCrop">
          <ac:chgData name="Vincent Lam" userId="4b9f04b0-8ed0-420d-859a-8130926d3ba8" providerId="ADAL" clId="{67F7EE44-FC00-4551-B096-F54AFEA48EC1}" dt="2024-07-26T03:29:00.824" v="1209" actId="478"/>
          <ac:picMkLst>
            <pc:docMk/>
            <pc:sldMk cId="535248723" sldId="264"/>
            <ac:picMk id="10" creationId="{131200BB-E7EB-8131-09B8-63C17F2EC153}"/>
          </ac:picMkLst>
        </pc:picChg>
        <pc:picChg chg="del">
          <ac:chgData name="Vincent Lam" userId="4b9f04b0-8ed0-420d-859a-8130926d3ba8" providerId="ADAL" clId="{67F7EE44-FC00-4551-B096-F54AFEA48EC1}" dt="2024-07-26T02:54:08.036" v="929" actId="478"/>
          <ac:picMkLst>
            <pc:docMk/>
            <pc:sldMk cId="535248723" sldId="264"/>
            <ac:picMk id="13" creationId="{90F98051-F07F-28DF-2266-CAB627A4E3FA}"/>
          </ac:picMkLst>
        </pc:picChg>
        <pc:picChg chg="del">
          <ac:chgData name="Vincent Lam" userId="4b9f04b0-8ed0-420d-859a-8130926d3ba8" providerId="ADAL" clId="{67F7EE44-FC00-4551-B096-F54AFEA48EC1}" dt="2024-07-26T02:54:08.622" v="930" actId="478"/>
          <ac:picMkLst>
            <pc:docMk/>
            <pc:sldMk cId="535248723" sldId="264"/>
            <ac:picMk id="17" creationId="{5E936A5D-04DA-56EF-C3B3-0BB2900A070B}"/>
          </ac:picMkLst>
        </pc:picChg>
        <pc:picChg chg="add mod">
          <ac:chgData name="Vincent Lam" userId="4b9f04b0-8ed0-420d-859a-8130926d3ba8" providerId="ADAL" clId="{67F7EE44-FC00-4551-B096-F54AFEA48EC1}" dt="2024-07-26T03:31:43.131" v="1238" actId="1076"/>
          <ac:picMkLst>
            <pc:docMk/>
            <pc:sldMk cId="535248723" sldId="264"/>
            <ac:picMk id="20" creationId="{C2AE4961-EB9D-91D3-B494-9C49A0F50CD3}"/>
          </ac:picMkLst>
        </pc:picChg>
      </pc:sldChg>
      <pc:sldChg chg="addSp delSp modSp add mod delAnim modAnim">
        <pc:chgData name="Vincent Lam" userId="4b9f04b0-8ed0-420d-859a-8130926d3ba8" providerId="ADAL" clId="{67F7EE44-FC00-4551-B096-F54AFEA48EC1}" dt="2024-07-29T01:12:58.760" v="3150"/>
        <pc:sldMkLst>
          <pc:docMk/>
          <pc:sldMk cId="2813106000" sldId="265"/>
        </pc:sldMkLst>
        <pc:spChg chg="add mod">
          <ac:chgData name="Vincent Lam" userId="4b9f04b0-8ed0-420d-859a-8130926d3ba8" providerId="ADAL" clId="{67F7EE44-FC00-4551-B096-F54AFEA48EC1}" dt="2024-07-26T04:04:40.112" v="1323" actId="1076"/>
          <ac:spMkLst>
            <pc:docMk/>
            <pc:sldMk cId="2813106000" sldId="265"/>
            <ac:spMk id="3" creationId="{452A6623-158A-C4E3-B30A-099199D0E866}"/>
          </ac:spMkLst>
        </pc:spChg>
        <pc:spChg chg="mod">
          <ac:chgData name="Vincent Lam" userId="4b9f04b0-8ed0-420d-859a-8130926d3ba8" providerId="ADAL" clId="{67F7EE44-FC00-4551-B096-F54AFEA48EC1}" dt="2024-07-26T03:32:43.793" v="1249" actId="20577"/>
          <ac:spMkLst>
            <pc:docMk/>
            <pc:sldMk cId="2813106000" sldId="265"/>
            <ac:spMk id="6" creationId="{ED55D4AA-720D-5C35-9D9C-8F7808343F07}"/>
          </ac:spMkLst>
        </pc:spChg>
        <pc:spChg chg="del">
          <ac:chgData name="Vincent Lam" userId="4b9f04b0-8ed0-420d-859a-8130926d3ba8" providerId="ADAL" clId="{67F7EE44-FC00-4551-B096-F54AFEA48EC1}" dt="2024-07-26T03:58:57.741" v="1257" actId="478"/>
          <ac:spMkLst>
            <pc:docMk/>
            <pc:sldMk cId="2813106000" sldId="265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9T01:12:58.760" v="3150"/>
          <ac:spMkLst>
            <pc:docMk/>
            <pc:sldMk cId="2813106000" sldId="265"/>
            <ac:spMk id="9" creationId="{09F1E6C0-3E49-EEC8-CCA5-6A0FC0AAA31E}"/>
          </ac:spMkLst>
        </pc:spChg>
        <pc:spChg chg="del">
          <ac:chgData name="Vincent Lam" userId="4b9f04b0-8ed0-420d-859a-8130926d3ba8" providerId="ADAL" clId="{67F7EE44-FC00-4551-B096-F54AFEA48EC1}" dt="2024-07-26T03:32:39.075" v="1246" actId="478"/>
          <ac:spMkLst>
            <pc:docMk/>
            <pc:sldMk cId="2813106000" sldId="265"/>
            <ac:spMk id="9" creationId="{B8F1E94C-7EEB-35D0-B7C0-356143AF15EC}"/>
          </ac:spMkLst>
        </pc:spChg>
        <pc:spChg chg="add del mod">
          <ac:chgData name="Vincent Lam" userId="4b9f04b0-8ed0-420d-859a-8130926d3ba8" providerId="ADAL" clId="{67F7EE44-FC00-4551-B096-F54AFEA48EC1}" dt="2024-07-26T04:22:10.079" v="1537" actId="478"/>
          <ac:spMkLst>
            <pc:docMk/>
            <pc:sldMk cId="2813106000" sldId="265"/>
            <ac:spMk id="10" creationId="{3BE876FA-937F-C765-A810-07A44CA4ACA5}"/>
          </ac:spMkLst>
        </pc:spChg>
        <pc:spChg chg="mod">
          <ac:chgData name="Vincent Lam" userId="4b9f04b0-8ed0-420d-859a-8130926d3ba8" providerId="ADAL" clId="{67F7EE44-FC00-4551-B096-F54AFEA48EC1}" dt="2024-07-29T01:12:58.760" v="3150"/>
          <ac:spMkLst>
            <pc:docMk/>
            <pc:sldMk cId="2813106000" sldId="265"/>
            <ac:spMk id="10" creationId="{CC1CB30D-D1D0-6688-EE2B-0B3304198CAC}"/>
          </ac:spMkLst>
        </pc:spChg>
        <pc:spChg chg="mod">
          <ac:chgData name="Vincent Lam" userId="4b9f04b0-8ed0-420d-859a-8130926d3ba8" providerId="ADAL" clId="{67F7EE44-FC00-4551-B096-F54AFEA48EC1}" dt="2024-07-26T04:09:19.560" v="1369" actId="1076"/>
          <ac:spMkLst>
            <pc:docMk/>
            <pc:sldMk cId="2813106000" sldId="265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2:58.760" v="3150"/>
          <ac:spMkLst>
            <pc:docMk/>
            <pc:sldMk cId="2813106000" sldId="265"/>
            <ac:spMk id="13" creationId="{FC3EF1E7-9FC0-7A10-7A3B-26E47256894D}"/>
          </ac:spMkLst>
        </pc:spChg>
        <pc:spChg chg="add mod">
          <ac:chgData name="Vincent Lam" userId="4b9f04b0-8ed0-420d-859a-8130926d3ba8" providerId="ADAL" clId="{67F7EE44-FC00-4551-B096-F54AFEA48EC1}" dt="2024-07-26T04:25:27.127" v="1555" actId="1076"/>
          <ac:spMkLst>
            <pc:docMk/>
            <pc:sldMk cId="2813106000" sldId="265"/>
            <ac:spMk id="14" creationId="{6CBE62E4-6A01-139A-9A62-91510A7EB0EA}"/>
          </ac:spMkLst>
        </pc:spChg>
        <pc:spChg chg="add mod">
          <ac:chgData name="Vincent Lam" userId="4b9f04b0-8ed0-420d-859a-8130926d3ba8" providerId="ADAL" clId="{67F7EE44-FC00-4551-B096-F54AFEA48EC1}" dt="2024-07-26T04:17:25.181" v="1486" actId="1076"/>
          <ac:spMkLst>
            <pc:docMk/>
            <pc:sldMk cId="2813106000" sldId="265"/>
            <ac:spMk id="15" creationId="{B86842F6-C845-EB4D-64C8-FCF6A55CF887}"/>
          </ac:spMkLst>
        </pc:spChg>
        <pc:spChg chg="add mod">
          <ac:chgData name="Vincent Lam" userId="4b9f04b0-8ed0-420d-859a-8130926d3ba8" providerId="ADAL" clId="{67F7EE44-FC00-4551-B096-F54AFEA48EC1}" dt="2024-07-26T04:19:24.030" v="1500" actId="1076"/>
          <ac:spMkLst>
            <pc:docMk/>
            <pc:sldMk cId="2813106000" sldId="265"/>
            <ac:spMk id="16" creationId="{9E4ECE04-4F19-DC24-9975-2B81AC8CBC20}"/>
          </ac:spMkLst>
        </pc:spChg>
        <pc:spChg chg="del">
          <ac:chgData name="Vincent Lam" userId="4b9f04b0-8ed0-420d-859a-8130926d3ba8" providerId="ADAL" clId="{67F7EE44-FC00-4551-B096-F54AFEA48EC1}" dt="2024-07-26T04:00:26.681" v="1287" actId="478"/>
          <ac:spMkLst>
            <pc:docMk/>
            <pc:sldMk cId="2813106000" sldId="265"/>
            <ac:spMk id="18" creationId="{910D122E-E297-FE0C-B07C-1041C2A4603E}"/>
          </ac:spMkLst>
        </pc:spChg>
        <pc:spChg chg="add del mod">
          <ac:chgData name="Vincent Lam" userId="4b9f04b0-8ed0-420d-859a-8130926d3ba8" providerId="ADAL" clId="{67F7EE44-FC00-4551-B096-F54AFEA48EC1}" dt="2024-07-26T04:14:20.320" v="1443" actId="478"/>
          <ac:spMkLst>
            <pc:docMk/>
            <pc:sldMk cId="2813106000" sldId="265"/>
            <ac:spMk id="19" creationId="{25F1D05D-9D75-2CB2-E9C8-ACCA77735FB7}"/>
          </ac:spMkLst>
        </pc:spChg>
        <pc:spChg chg="add mod">
          <ac:chgData name="Vincent Lam" userId="4b9f04b0-8ed0-420d-859a-8130926d3ba8" providerId="ADAL" clId="{67F7EE44-FC00-4551-B096-F54AFEA48EC1}" dt="2024-07-26T04:18:27.381" v="1494" actId="1076"/>
          <ac:spMkLst>
            <pc:docMk/>
            <pc:sldMk cId="2813106000" sldId="265"/>
            <ac:spMk id="20" creationId="{B6133A09-C622-03D0-3845-C13A98C1D09D}"/>
          </ac:spMkLst>
        </pc:spChg>
        <pc:spChg chg="add mod">
          <ac:chgData name="Vincent Lam" userId="4b9f04b0-8ed0-420d-859a-8130926d3ba8" providerId="ADAL" clId="{67F7EE44-FC00-4551-B096-F54AFEA48EC1}" dt="2024-07-26T04:19:37.372" v="1503" actId="1076"/>
          <ac:spMkLst>
            <pc:docMk/>
            <pc:sldMk cId="2813106000" sldId="265"/>
            <ac:spMk id="21" creationId="{E469F43E-0DAA-28A2-9686-ADA5C92EB358}"/>
          </ac:spMkLst>
        </pc:spChg>
        <pc:spChg chg="add del mod">
          <ac:chgData name="Vincent Lam" userId="4b9f04b0-8ed0-420d-859a-8130926d3ba8" providerId="ADAL" clId="{67F7EE44-FC00-4551-B096-F54AFEA48EC1}" dt="2024-07-26T04:19:39.608" v="1504" actId="478"/>
          <ac:spMkLst>
            <pc:docMk/>
            <pc:sldMk cId="2813106000" sldId="265"/>
            <ac:spMk id="22" creationId="{11012594-B581-0095-1B60-CF870FCE29BF}"/>
          </ac:spMkLst>
        </pc:spChg>
        <pc:spChg chg="add del mod">
          <ac:chgData name="Vincent Lam" userId="4b9f04b0-8ed0-420d-859a-8130926d3ba8" providerId="ADAL" clId="{67F7EE44-FC00-4551-B096-F54AFEA48EC1}" dt="2024-07-26T04:18:01.310" v="1491" actId="478"/>
          <ac:spMkLst>
            <pc:docMk/>
            <pc:sldMk cId="2813106000" sldId="265"/>
            <ac:spMk id="23" creationId="{B496A7F7-8069-7B11-17A7-1908DB0FEDBC}"/>
          </ac:spMkLst>
        </pc:spChg>
        <pc:spChg chg="add del mod">
          <ac:chgData name="Vincent Lam" userId="4b9f04b0-8ed0-420d-859a-8130926d3ba8" providerId="ADAL" clId="{67F7EE44-FC00-4551-B096-F54AFEA48EC1}" dt="2024-07-26T04:25:22.407" v="1554" actId="1076"/>
          <ac:spMkLst>
            <pc:docMk/>
            <pc:sldMk cId="2813106000" sldId="265"/>
            <ac:spMk id="24" creationId="{1AB9C1FC-3727-E25E-FB57-6910148C7F58}"/>
          </ac:spMkLst>
        </pc:spChg>
        <pc:spChg chg="add del">
          <ac:chgData name="Vincent Lam" userId="4b9f04b0-8ed0-420d-859a-8130926d3ba8" providerId="ADAL" clId="{67F7EE44-FC00-4551-B096-F54AFEA48EC1}" dt="2024-07-26T04:15:44.993" v="1469" actId="22"/>
          <ac:spMkLst>
            <pc:docMk/>
            <pc:sldMk cId="2813106000" sldId="265"/>
            <ac:spMk id="26" creationId="{94F0A451-B3E2-E431-64D4-9B1E573EE8CD}"/>
          </ac:spMkLst>
        </pc:spChg>
        <pc:spChg chg="add del mod">
          <ac:chgData name="Vincent Lam" userId="4b9f04b0-8ed0-420d-859a-8130926d3ba8" providerId="ADAL" clId="{67F7EE44-FC00-4551-B096-F54AFEA48EC1}" dt="2024-07-26T04:17:00.055" v="1482" actId="478"/>
          <ac:spMkLst>
            <pc:docMk/>
            <pc:sldMk cId="2813106000" sldId="265"/>
            <ac:spMk id="27" creationId="{C025389E-ECED-A6B0-F61C-A55C8A4799E3}"/>
          </ac:spMkLst>
        </pc:spChg>
        <pc:spChg chg="add mod">
          <ac:chgData name="Vincent Lam" userId="4b9f04b0-8ed0-420d-859a-8130926d3ba8" providerId="ADAL" clId="{67F7EE44-FC00-4551-B096-F54AFEA48EC1}" dt="2024-07-26T04:24:58.207" v="1551" actId="1076"/>
          <ac:spMkLst>
            <pc:docMk/>
            <pc:sldMk cId="2813106000" sldId="265"/>
            <ac:spMk id="28" creationId="{038DC397-3E19-38B7-9135-8A9C997E044B}"/>
          </ac:spMkLst>
        </pc:spChg>
        <pc:spChg chg="add mod">
          <ac:chgData name="Vincent Lam" userId="4b9f04b0-8ed0-420d-859a-8130926d3ba8" providerId="ADAL" clId="{67F7EE44-FC00-4551-B096-F54AFEA48EC1}" dt="2024-07-26T04:25:16.141" v="1553" actId="1076"/>
          <ac:spMkLst>
            <pc:docMk/>
            <pc:sldMk cId="2813106000" sldId="265"/>
            <ac:spMk id="29" creationId="{D87C9907-86CD-BA7A-38DD-83DE67594BD9}"/>
          </ac:spMkLst>
        </pc:spChg>
        <pc:spChg chg="add mod">
          <ac:chgData name="Vincent Lam" userId="4b9f04b0-8ed0-420d-859a-8130926d3ba8" providerId="ADAL" clId="{67F7EE44-FC00-4551-B096-F54AFEA48EC1}" dt="2024-07-26T04:22:57.125" v="1542" actId="1076"/>
          <ac:spMkLst>
            <pc:docMk/>
            <pc:sldMk cId="2813106000" sldId="265"/>
            <ac:spMk id="30" creationId="{186241B0-C122-B1E8-B990-5F72E76AC3A5}"/>
          </ac:spMkLst>
        </pc:spChg>
        <pc:spChg chg="add mod">
          <ac:chgData name="Vincent Lam" userId="4b9f04b0-8ed0-420d-859a-8130926d3ba8" providerId="ADAL" clId="{67F7EE44-FC00-4551-B096-F54AFEA48EC1}" dt="2024-07-26T04:24:06.013" v="1547" actId="1076"/>
          <ac:spMkLst>
            <pc:docMk/>
            <pc:sldMk cId="2813106000" sldId="265"/>
            <ac:spMk id="31" creationId="{6F990FC6-EDD5-D1C2-03E5-6B1615F0346E}"/>
          </ac:spMkLst>
        </pc:spChg>
        <pc:spChg chg="add mod">
          <ac:chgData name="Vincent Lam" userId="4b9f04b0-8ed0-420d-859a-8130926d3ba8" providerId="ADAL" clId="{67F7EE44-FC00-4551-B096-F54AFEA48EC1}" dt="2024-07-26T04:23:06.109" v="1543" actId="1076"/>
          <ac:spMkLst>
            <pc:docMk/>
            <pc:sldMk cId="2813106000" sldId="265"/>
            <ac:spMk id="32" creationId="{375F73AC-FCD4-1665-C5A7-8EF0AF02AE99}"/>
          </ac:spMkLst>
        </pc:spChg>
        <pc:spChg chg="add mod">
          <ac:chgData name="Vincent Lam" userId="4b9f04b0-8ed0-420d-859a-8130926d3ba8" providerId="ADAL" clId="{67F7EE44-FC00-4551-B096-F54AFEA48EC1}" dt="2024-07-26T04:26:13.854" v="1566" actId="1076"/>
          <ac:spMkLst>
            <pc:docMk/>
            <pc:sldMk cId="2813106000" sldId="265"/>
            <ac:spMk id="34" creationId="{E5ADF5F0-301A-4822-7450-3D5A65E575F9}"/>
          </ac:spMkLst>
        </pc:spChg>
        <pc:grpChg chg="del">
          <ac:chgData name="Vincent Lam" userId="4b9f04b0-8ed0-420d-859a-8130926d3ba8" providerId="ADAL" clId="{67F7EE44-FC00-4551-B096-F54AFEA48EC1}" dt="2024-07-29T01:12:58.366" v="3149" actId="478"/>
          <ac:grpSpMkLst>
            <pc:docMk/>
            <pc:sldMk cId="2813106000" sldId="265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2:58.760" v="3150"/>
          <ac:grpSpMkLst>
            <pc:docMk/>
            <pc:sldMk cId="2813106000" sldId="265"/>
            <ac:grpSpMk id="7" creationId="{E6094092-509C-3E19-B74B-92BD8389B87B}"/>
          </ac:grpSpMkLst>
        </pc:grpChg>
        <pc:picChg chg="mod">
          <ac:chgData name="Vincent Lam" userId="4b9f04b0-8ed0-420d-859a-8130926d3ba8" providerId="ADAL" clId="{67F7EE44-FC00-4551-B096-F54AFEA48EC1}" dt="2024-07-26T04:20:16.655" v="1508" actId="1076"/>
          <ac:picMkLst>
            <pc:docMk/>
            <pc:sldMk cId="2813106000" sldId="265"/>
            <ac:picMk id="4" creationId="{535FEAF5-484C-2EE2-2B14-B4E34A0EB928}"/>
          </ac:picMkLst>
        </pc:picChg>
        <pc:picChg chg="del">
          <ac:chgData name="Vincent Lam" userId="4b9f04b0-8ed0-420d-859a-8130926d3ba8" providerId="ADAL" clId="{67F7EE44-FC00-4551-B096-F54AFEA48EC1}" dt="2024-07-26T03:58:56.909" v="1256" actId="478"/>
          <ac:picMkLst>
            <pc:docMk/>
            <pc:sldMk cId="2813106000" sldId="265"/>
            <ac:picMk id="13" creationId="{90F98051-F07F-28DF-2266-CAB627A4E3FA}"/>
          </ac:picMkLst>
        </pc:picChg>
        <pc:picChg chg="del">
          <ac:chgData name="Vincent Lam" userId="4b9f04b0-8ed0-420d-859a-8130926d3ba8" providerId="ADAL" clId="{67F7EE44-FC00-4551-B096-F54AFEA48EC1}" dt="2024-07-26T03:58:56.230" v="1255" actId="478"/>
          <ac:picMkLst>
            <pc:docMk/>
            <pc:sldMk cId="2813106000" sldId="265"/>
            <ac:picMk id="17" creationId="{5E936A5D-04DA-56EF-C3B3-0BB2900A070B}"/>
          </ac:picMkLst>
        </pc:picChg>
        <pc:picChg chg="add mod">
          <ac:chgData name="Vincent Lam" userId="4b9f04b0-8ed0-420d-859a-8130926d3ba8" providerId="ADAL" clId="{67F7EE44-FC00-4551-B096-F54AFEA48EC1}" dt="2024-07-26T04:34:05.262" v="1648" actId="1076"/>
          <ac:picMkLst>
            <pc:docMk/>
            <pc:sldMk cId="2813106000" sldId="265"/>
            <ac:picMk id="36" creationId="{FB05F621-9DDA-F477-0CFA-15DF76B37A75}"/>
          </ac:picMkLst>
        </pc:picChg>
        <pc:picChg chg="add mod">
          <ac:chgData name="Vincent Lam" userId="4b9f04b0-8ed0-420d-859a-8130926d3ba8" providerId="ADAL" clId="{67F7EE44-FC00-4551-B096-F54AFEA48EC1}" dt="2024-07-26T04:34:06.935" v="1649" actId="1076"/>
          <ac:picMkLst>
            <pc:docMk/>
            <pc:sldMk cId="2813106000" sldId="265"/>
            <ac:picMk id="38" creationId="{285E9B34-9636-9A84-1A96-4BFF00A39702}"/>
          </ac:picMkLst>
        </pc:picChg>
      </pc:sldChg>
      <pc:sldChg chg="addSp delSp modSp add mod delAnim modAnim">
        <pc:chgData name="Vincent Lam" userId="4b9f04b0-8ed0-420d-859a-8130926d3ba8" providerId="ADAL" clId="{67F7EE44-FC00-4551-B096-F54AFEA48EC1}" dt="2024-07-29T01:13:04.336" v="3152"/>
        <pc:sldMkLst>
          <pc:docMk/>
          <pc:sldMk cId="3714006872" sldId="266"/>
        </pc:sldMkLst>
        <pc:spChg chg="add mod">
          <ac:chgData name="Vincent Lam" userId="4b9f04b0-8ed0-420d-859a-8130926d3ba8" providerId="ADAL" clId="{67F7EE44-FC00-4551-B096-F54AFEA48EC1}" dt="2024-07-26T06:14:26.422" v="1873" actId="1076"/>
          <ac:spMkLst>
            <pc:docMk/>
            <pc:sldMk cId="3714006872" sldId="266"/>
            <ac:spMk id="3" creationId="{AD9F075A-70D4-2A8D-3803-FF6551001D1C}"/>
          </ac:spMkLst>
        </pc:spChg>
        <pc:spChg chg="mod">
          <ac:chgData name="Vincent Lam" userId="4b9f04b0-8ed0-420d-859a-8130926d3ba8" providerId="ADAL" clId="{67F7EE44-FC00-4551-B096-F54AFEA48EC1}" dt="2024-07-26T04:34:14.612" v="1651" actId="20577"/>
          <ac:spMkLst>
            <pc:docMk/>
            <pc:sldMk cId="3714006872" sldId="266"/>
            <ac:spMk id="6" creationId="{ED55D4AA-720D-5C35-9D9C-8F7808343F07}"/>
          </ac:spMkLst>
        </pc:spChg>
        <pc:spChg chg="del">
          <ac:chgData name="Vincent Lam" userId="4b9f04b0-8ed0-420d-859a-8130926d3ba8" providerId="ADAL" clId="{67F7EE44-FC00-4551-B096-F54AFEA48EC1}" dt="2024-07-26T04:41:11.588" v="1665" actId="478"/>
          <ac:spMkLst>
            <pc:docMk/>
            <pc:sldMk cId="3714006872" sldId="266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9T01:13:04.336" v="3152"/>
          <ac:spMkLst>
            <pc:docMk/>
            <pc:sldMk cId="3714006872" sldId="266"/>
            <ac:spMk id="9" creationId="{5525948D-AFDC-4AEE-F8A5-F75B4539C9BB}"/>
          </ac:spMkLst>
        </pc:spChg>
        <pc:spChg chg="del">
          <ac:chgData name="Vincent Lam" userId="4b9f04b0-8ed0-420d-859a-8130926d3ba8" providerId="ADAL" clId="{67F7EE44-FC00-4551-B096-F54AFEA48EC1}" dt="2024-07-26T04:40:59.059" v="1663" actId="478"/>
          <ac:spMkLst>
            <pc:docMk/>
            <pc:sldMk cId="3714006872" sldId="266"/>
            <ac:spMk id="9" creationId="{B8F1E94C-7EEB-35D0-B7C0-356143AF15EC}"/>
          </ac:spMkLst>
        </pc:spChg>
        <pc:spChg chg="mod">
          <ac:chgData name="Vincent Lam" userId="4b9f04b0-8ed0-420d-859a-8130926d3ba8" providerId="ADAL" clId="{67F7EE44-FC00-4551-B096-F54AFEA48EC1}" dt="2024-07-29T01:13:04.336" v="3152"/>
          <ac:spMkLst>
            <pc:docMk/>
            <pc:sldMk cId="3714006872" sldId="266"/>
            <ac:spMk id="10" creationId="{E5C6993A-67EC-0086-B873-E9B056629893}"/>
          </ac:spMkLst>
        </pc:spChg>
        <pc:spChg chg="mod">
          <ac:chgData name="Vincent Lam" userId="4b9f04b0-8ed0-420d-859a-8130926d3ba8" providerId="ADAL" clId="{67F7EE44-FC00-4551-B096-F54AFEA48EC1}" dt="2024-07-26T06:14:34.534" v="1874" actId="1076"/>
          <ac:spMkLst>
            <pc:docMk/>
            <pc:sldMk cId="3714006872" sldId="266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3:04.336" v="3152"/>
          <ac:spMkLst>
            <pc:docMk/>
            <pc:sldMk cId="3714006872" sldId="266"/>
            <ac:spMk id="13" creationId="{22D4D026-2336-D36D-506B-0C277E42B271}"/>
          </ac:spMkLst>
        </pc:spChg>
        <pc:spChg chg="add mod ord">
          <ac:chgData name="Vincent Lam" userId="4b9f04b0-8ed0-420d-859a-8130926d3ba8" providerId="ADAL" clId="{67F7EE44-FC00-4551-B096-F54AFEA48EC1}" dt="2024-07-26T06:14:45.493" v="1876" actId="14100"/>
          <ac:spMkLst>
            <pc:docMk/>
            <pc:sldMk cId="3714006872" sldId="266"/>
            <ac:spMk id="15" creationId="{CD642CF8-3A12-929A-9F35-975A96B945CE}"/>
          </ac:spMkLst>
        </pc:spChg>
        <pc:spChg chg="del mod">
          <ac:chgData name="Vincent Lam" userId="4b9f04b0-8ed0-420d-859a-8130926d3ba8" providerId="ADAL" clId="{67F7EE44-FC00-4551-B096-F54AFEA48EC1}" dt="2024-07-26T06:13:03.908" v="1861" actId="478"/>
          <ac:spMkLst>
            <pc:docMk/>
            <pc:sldMk cId="3714006872" sldId="266"/>
            <ac:spMk id="18" creationId="{910D122E-E297-FE0C-B07C-1041C2A4603E}"/>
          </ac:spMkLst>
        </pc:spChg>
        <pc:grpChg chg="del">
          <ac:chgData name="Vincent Lam" userId="4b9f04b0-8ed0-420d-859a-8130926d3ba8" providerId="ADAL" clId="{67F7EE44-FC00-4551-B096-F54AFEA48EC1}" dt="2024-07-29T01:13:03.944" v="3151" actId="478"/>
          <ac:grpSpMkLst>
            <pc:docMk/>
            <pc:sldMk cId="3714006872" sldId="266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04.336" v="3152"/>
          <ac:grpSpMkLst>
            <pc:docMk/>
            <pc:sldMk cId="3714006872" sldId="266"/>
            <ac:grpSpMk id="7" creationId="{7231DAAC-52A2-3C7B-F225-32052B192CD5}"/>
          </ac:grpSpMkLst>
        </pc:grpChg>
        <pc:picChg chg="mod ord">
          <ac:chgData name="Vincent Lam" userId="4b9f04b0-8ed0-420d-859a-8130926d3ba8" providerId="ADAL" clId="{67F7EE44-FC00-4551-B096-F54AFEA48EC1}" dt="2024-07-26T06:13:55.197" v="1867" actId="167"/>
          <ac:picMkLst>
            <pc:docMk/>
            <pc:sldMk cId="3714006872" sldId="266"/>
            <ac:picMk id="4" creationId="{535FEAF5-484C-2EE2-2B14-B4E34A0EB928}"/>
          </ac:picMkLst>
        </pc:picChg>
        <pc:picChg chg="del">
          <ac:chgData name="Vincent Lam" userId="4b9f04b0-8ed0-420d-859a-8130926d3ba8" providerId="ADAL" clId="{67F7EE44-FC00-4551-B096-F54AFEA48EC1}" dt="2024-07-26T04:40:33.266" v="1652" actId="478"/>
          <ac:picMkLst>
            <pc:docMk/>
            <pc:sldMk cId="3714006872" sldId="266"/>
            <ac:picMk id="13" creationId="{90F98051-F07F-28DF-2266-CAB627A4E3FA}"/>
          </ac:picMkLst>
        </pc:picChg>
        <pc:picChg chg="add mod">
          <ac:chgData name="Vincent Lam" userId="4b9f04b0-8ed0-420d-859a-8130926d3ba8" providerId="ADAL" clId="{67F7EE44-FC00-4551-B096-F54AFEA48EC1}" dt="2024-07-26T06:14:07.787" v="1870" actId="1076"/>
          <ac:picMkLst>
            <pc:docMk/>
            <pc:sldMk cId="3714006872" sldId="266"/>
            <ac:picMk id="14" creationId="{4CFBE482-6F6C-2D87-CD55-5F0604819959}"/>
          </ac:picMkLst>
        </pc:picChg>
        <pc:picChg chg="del">
          <ac:chgData name="Vincent Lam" userId="4b9f04b0-8ed0-420d-859a-8130926d3ba8" providerId="ADAL" clId="{67F7EE44-FC00-4551-B096-F54AFEA48EC1}" dt="2024-07-26T04:40:34.492" v="1653" actId="478"/>
          <ac:picMkLst>
            <pc:docMk/>
            <pc:sldMk cId="3714006872" sldId="266"/>
            <ac:picMk id="17" creationId="{5E936A5D-04DA-56EF-C3B3-0BB2900A070B}"/>
          </ac:picMkLst>
        </pc:picChg>
      </pc:sldChg>
      <pc:sldChg chg="addSp delSp modSp add mod delAnim modAnim">
        <pc:chgData name="Vincent Lam" userId="4b9f04b0-8ed0-420d-859a-8130926d3ba8" providerId="ADAL" clId="{67F7EE44-FC00-4551-B096-F54AFEA48EC1}" dt="2024-07-29T01:13:08.604" v="3155" actId="113"/>
        <pc:sldMkLst>
          <pc:docMk/>
          <pc:sldMk cId="635703865" sldId="267"/>
        </pc:sldMkLst>
        <pc:spChg chg="add mod">
          <ac:chgData name="Vincent Lam" userId="4b9f04b0-8ed0-420d-859a-8130926d3ba8" providerId="ADAL" clId="{67F7EE44-FC00-4551-B096-F54AFEA48EC1}" dt="2024-07-26T06:19:46.084" v="1919" actId="1076"/>
          <ac:spMkLst>
            <pc:docMk/>
            <pc:sldMk cId="635703865" sldId="267"/>
            <ac:spMk id="3" creationId="{7C310F27-5448-BE7E-184B-0A6D2B4420AC}"/>
          </ac:spMkLst>
        </pc:spChg>
        <pc:spChg chg="add del mod">
          <ac:chgData name="Vincent Lam" userId="4b9f04b0-8ed0-420d-859a-8130926d3ba8" providerId="ADAL" clId="{67F7EE44-FC00-4551-B096-F54AFEA48EC1}" dt="2024-07-26T06:17:20.122" v="1882" actId="20577"/>
          <ac:spMkLst>
            <pc:docMk/>
            <pc:sldMk cId="635703865" sldId="267"/>
            <ac:spMk id="6" creationId="{ED55D4AA-720D-5C35-9D9C-8F7808343F07}"/>
          </ac:spMkLst>
        </pc:spChg>
        <pc:spChg chg="del">
          <ac:chgData name="Vincent Lam" userId="4b9f04b0-8ed0-420d-859a-8130926d3ba8" providerId="ADAL" clId="{67F7EE44-FC00-4551-B096-F54AFEA48EC1}" dt="2024-07-26T06:18:33.934" v="1893" actId="478"/>
          <ac:spMkLst>
            <pc:docMk/>
            <pc:sldMk cId="635703865" sldId="267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9T01:13:08.588" v="3154"/>
          <ac:spMkLst>
            <pc:docMk/>
            <pc:sldMk cId="635703865" sldId="267"/>
            <ac:spMk id="9" creationId="{B463C843-0410-8DAA-5DAC-921FD6F98ACF}"/>
          </ac:spMkLst>
        </pc:spChg>
        <pc:spChg chg="del">
          <ac:chgData name="Vincent Lam" userId="4b9f04b0-8ed0-420d-859a-8130926d3ba8" providerId="ADAL" clId="{67F7EE44-FC00-4551-B096-F54AFEA48EC1}" dt="2024-07-26T06:17:37.932" v="1883" actId="478"/>
          <ac:spMkLst>
            <pc:docMk/>
            <pc:sldMk cId="635703865" sldId="267"/>
            <ac:spMk id="9" creationId="{B8F1E94C-7EEB-35D0-B7C0-356143AF15EC}"/>
          </ac:spMkLst>
        </pc:spChg>
        <pc:spChg chg="add mod">
          <ac:chgData name="Vincent Lam" userId="4b9f04b0-8ed0-420d-859a-8130926d3ba8" providerId="ADAL" clId="{67F7EE44-FC00-4551-B096-F54AFEA48EC1}" dt="2024-07-26T06:23:39.333" v="1971" actId="1076"/>
          <ac:spMkLst>
            <pc:docMk/>
            <pc:sldMk cId="635703865" sldId="267"/>
            <ac:spMk id="10" creationId="{4D1467BA-54BE-6C5E-A8E4-DD3EAC0959A4}"/>
          </ac:spMkLst>
        </pc:spChg>
        <pc:spChg chg="mod">
          <ac:chgData name="Vincent Lam" userId="4b9f04b0-8ed0-420d-859a-8130926d3ba8" providerId="ADAL" clId="{67F7EE44-FC00-4551-B096-F54AFEA48EC1}" dt="2024-07-26T06:21:49.877" v="1949" actId="1076"/>
          <ac:spMkLst>
            <pc:docMk/>
            <pc:sldMk cId="635703865" sldId="267"/>
            <ac:spMk id="11" creationId="{573D4808-BECD-E34B-D7F1-50059596B18D}"/>
          </ac:spMkLst>
        </pc:spChg>
        <pc:spChg chg="add del">
          <ac:chgData name="Vincent Lam" userId="4b9f04b0-8ed0-420d-859a-8130926d3ba8" providerId="ADAL" clId="{67F7EE44-FC00-4551-B096-F54AFEA48EC1}" dt="2024-07-26T06:22:11.965" v="1954" actId="478"/>
          <ac:spMkLst>
            <pc:docMk/>
            <pc:sldMk cId="635703865" sldId="267"/>
            <ac:spMk id="13" creationId="{178BBEE9-652B-7805-819D-87423977AABC}"/>
          </ac:spMkLst>
        </pc:spChg>
        <pc:spChg chg="mod">
          <ac:chgData name="Vincent Lam" userId="4b9f04b0-8ed0-420d-859a-8130926d3ba8" providerId="ADAL" clId="{67F7EE44-FC00-4551-B096-F54AFEA48EC1}" dt="2024-07-29T01:13:08.588" v="3154"/>
          <ac:spMkLst>
            <pc:docMk/>
            <pc:sldMk cId="635703865" sldId="267"/>
            <ac:spMk id="13" creationId="{82BF854F-5ACB-48FB-B2C2-93A0C83BE79E}"/>
          </ac:spMkLst>
        </pc:spChg>
        <pc:spChg chg="add mod">
          <ac:chgData name="Vincent Lam" userId="4b9f04b0-8ed0-420d-859a-8130926d3ba8" providerId="ADAL" clId="{67F7EE44-FC00-4551-B096-F54AFEA48EC1}" dt="2024-07-26T06:23:41.916" v="1972" actId="1076"/>
          <ac:spMkLst>
            <pc:docMk/>
            <pc:sldMk cId="635703865" sldId="267"/>
            <ac:spMk id="14" creationId="{A6A72601-06E9-C7E8-E5C9-496C272241B1}"/>
          </ac:spMkLst>
        </pc:spChg>
        <pc:spChg chg="mod">
          <ac:chgData name="Vincent Lam" userId="4b9f04b0-8ed0-420d-859a-8130926d3ba8" providerId="ADAL" clId="{67F7EE44-FC00-4551-B096-F54AFEA48EC1}" dt="2024-07-29T01:13:08.588" v="3154"/>
          <ac:spMkLst>
            <pc:docMk/>
            <pc:sldMk cId="635703865" sldId="267"/>
            <ac:spMk id="15" creationId="{18BEF905-F222-F7EC-DB04-3C40C45FEEC0}"/>
          </ac:spMkLst>
        </pc:spChg>
        <pc:spChg chg="del">
          <ac:chgData name="Vincent Lam" userId="4b9f04b0-8ed0-420d-859a-8130926d3ba8" providerId="ADAL" clId="{67F7EE44-FC00-4551-B096-F54AFEA48EC1}" dt="2024-07-26T06:19:13.804" v="1914" actId="478"/>
          <ac:spMkLst>
            <pc:docMk/>
            <pc:sldMk cId="635703865" sldId="267"/>
            <ac:spMk id="18" creationId="{910D122E-E297-FE0C-B07C-1041C2A4603E}"/>
          </ac:spMkLst>
        </pc:spChg>
        <pc:grpChg chg="del">
          <ac:chgData name="Vincent Lam" userId="4b9f04b0-8ed0-420d-859a-8130926d3ba8" providerId="ADAL" clId="{67F7EE44-FC00-4551-B096-F54AFEA48EC1}" dt="2024-07-29T01:13:08.164" v="3153" actId="478"/>
          <ac:grpSpMkLst>
            <pc:docMk/>
            <pc:sldMk cId="635703865" sldId="267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08.604" v="3155" actId="113"/>
          <ac:grpSpMkLst>
            <pc:docMk/>
            <pc:sldMk cId="635703865" sldId="267"/>
            <ac:grpSpMk id="7" creationId="{800A2BA8-1BF9-E4EB-8A88-3B0B292CFCBD}"/>
          </ac:grpSpMkLst>
        </pc:grpChg>
        <pc:picChg chg="mod">
          <ac:chgData name="Vincent Lam" userId="4b9f04b0-8ed0-420d-859a-8130926d3ba8" providerId="ADAL" clId="{67F7EE44-FC00-4551-B096-F54AFEA48EC1}" dt="2024-07-26T06:23:10.771" v="1965" actId="1076"/>
          <ac:picMkLst>
            <pc:docMk/>
            <pc:sldMk cId="635703865" sldId="267"/>
            <ac:picMk id="4" creationId="{535FEAF5-484C-2EE2-2B14-B4E34A0EB928}"/>
          </ac:picMkLst>
        </pc:picChg>
        <pc:picChg chg="add mod">
          <ac:chgData name="Vincent Lam" userId="4b9f04b0-8ed0-420d-859a-8130926d3ba8" providerId="ADAL" clId="{67F7EE44-FC00-4551-B096-F54AFEA48EC1}" dt="2024-07-26T06:27:15.212" v="1987" actId="1076"/>
          <ac:picMkLst>
            <pc:docMk/>
            <pc:sldMk cId="635703865" sldId="267"/>
            <ac:picMk id="16" creationId="{E375E5DD-6354-7B23-8442-A185DDC8EB5C}"/>
          </ac:picMkLst>
        </pc:picChg>
        <pc:picChg chg="add mod">
          <ac:chgData name="Vincent Lam" userId="4b9f04b0-8ed0-420d-859a-8130926d3ba8" providerId="ADAL" clId="{67F7EE44-FC00-4551-B096-F54AFEA48EC1}" dt="2024-07-26T06:30:15.100" v="2020" actId="1076"/>
          <ac:picMkLst>
            <pc:docMk/>
            <pc:sldMk cId="635703865" sldId="267"/>
            <ac:picMk id="19" creationId="{0BC8F2FD-F647-A66C-80BD-9F12355B8838}"/>
          </ac:picMkLst>
        </pc:picChg>
        <pc:picChg chg="add mod">
          <ac:chgData name="Vincent Lam" userId="4b9f04b0-8ed0-420d-859a-8130926d3ba8" providerId="ADAL" clId="{67F7EE44-FC00-4551-B096-F54AFEA48EC1}" dt="2024-07-26T06:30:54.925" v="2039" actId="1076"/>
          <ac:picMkLst>
            <pc:docMk/>
            <pc:sldMk cId="635703865" sldId="267"/>
            <ac:picMk id="21" creationId="{93DDEA9B-0DCE-9678-2313-2EC63C653FF3}"/>
          </ac:picMkLst>
        </pc:picChg>
      </pc:sldChg>
      <pc:sldChg chg="addSp delSp modSp add mod delAnim modAnim">
        <pc:chgData name="Vincent Lam" userId="4b9f04b0-8ed0-420d-859a-8130926d3ba8" providerId="ADAL" clId="{67F7EE44-FC00-4551-B096-F54AFEA48EC1}" dt="2024-07-29T01:13:12.254" v="3158"/>
        <pc:sldMkLst>
          <pc:docMk/>
          <pc:sldMk cId="1165535487" sldId="268"/>
        </pc:sldMkLst>
        <pc:spChg chg="add mod">
          <ac:chgData name="Vincent Lam" userId="4b9f04b0-8ed0-420d-859a-8130926d3ba8" providerId="ADAL" clId="{67F7EE44-FC00-4551-B096-F54AFEA48EC1}" dt="2024-07-26T06:38:59.171" v="2133" actId="1076"/>
          <ac:spMkLst>
            <pc:docMk/>
            <pc:sldMk cId="1165535487" sldId="268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9T01:13:11.151" v="3156" actId="1076"/>
          <ac:spMkLst>
            <pc:docMk/>
            <pc:sldMk cId="1165535487" sldId="268"/>
            <ac:spMk id="5" creationId="{35CFB061-DBDD-DC29-0849-40E71A225E83}"/>
          </ac:spMkLst>
        </pc:spChg>
        <pc:spChg chg="mod">
          <ac:chgData name="Vincent Lam" userId="4b9f04b0-8ed0-420d-859a-8130926d3ba8" providerId="ADAL" clId="{67F7EE44-FC00-4551-B096-F54AFEA48EC1}" dt="2024-07-26T06:33:00.323" v="2071" actId="20577"/>
          <ac:spMkLst>
            <pc:docMk/>
            <pc:sldMk cId="1165535487" sldId="268"/>
            <ac:spMk id="6" creationId="{ED55D4AA-720D-5C35-9D9C-8F7808343F07}"/>
          </ac:spMkLst>
        </pc:spChg>
        <pc:spChg chg="del">
          <ac:chgData name="Vincent Lam" userId="4b9f04b0-8ed0-420d-859a-8130926d3ba8" providerId="ADAL" clId="{67F7EE44-FC00-4551-B096-F54AFEA48EC1}" dt="2024-07-26T06:32:12.964" v="2042" actId="478"/>
          <ac:spMkLst>
            <pc:docMk/>
            <pc:sldMk cId="1165535487" sldId="268"/>
            <ac:spMk id="7" creationId="{21C6F0D5-2051-B0E9-C8E9-198EF2998E19}"/>
          </ac:spMkLst>
        </pc:spChg>
        <pc:spChg chg="mod">
          <ac:chgData name="Vincent Lam" userId="4b9f04b0-8ed0-420d-859a-8130926d3ba8" providerId="ADAL" clId="{67F7EE44-FC00-4551-B096-F54AFEA48EC1}" dt="2024-07-29T01:13:11.151" v="3156" actId="1076"/>
          <ac:spMkLst>
            <pc:docMk/>
            <pc:sldMk cId="1165535487" sldId="268"/>
            <ac:spMk id="8" creationId="{7EB7F2A9-AC31-D196-2A5D-2DC321C246C8}"/>
          </ac:spMkLst>
        </pc:spChg>
        <pc:spChg chg="del">
          <ac:chgData name="Vincent Lam" userId="4b9f04b0-8ed0-420d-859a-8130926d3ba8" providerId="ADAL" clId="{67F7EE44-FC00-4551-B096-F54AFEA48EC1}" dt="2024-07-26T06:32:02.147" v="2040" actId="478"/>
          <ac:spMkLst>
            <pc:docMk/>
            <pc:sldMk cId="1165535487" sldId="268"/>
            <ac:spMk id="9" creationId="{B8F1E94C-7EEB-35D0-B7C0-356143AF15EC}"/>
          </ac:spMkLst>
        </pc:spChg>
        <pc:spChg chg="mod">
          <ac:chgData name="Vincent Lam" userId="4b9f04b0-8ed0-420d-859a-8130926d3ba8" providerId="ADAL" clId="{67F7EE44-FC00-4551-B096-F54AFEA48EC1}" dt="2024-07-29T01:13:12.254" v="3158"/>
          <ac:spMkLst>
            <pc:docMk/>
            <pc:sldMk cId="1165535487" sldId="268"/>
            <ac:spMk id="9" creationId="{DCE1F98C-8663-B801-D7E0-FA4431357830}"/>
          </ac:spMkLst>
        </pc:spChg>
        <pc:spChg chg="add mod">
          <ac:chgData name="Vincent Lam" userId="4b9f04b0-8ed0-420d-859a-8130926d3ba8" providerId="ADAL" clId="{67F7EE44-FC00-4551-B096-F54AFEA48EC1}" dt="2024-07-26T06:47:04.420" v="2213" actId="1076"/>
          <ac:spMkLst>
            <pc:docMk/>
            <pc:sldMk cId="1165535487" sldId="268"/>
            <ac:spMk id="10" creationId="{A066515A-68CD-565F-940B-5C1D8360FA64}"/>
          </ac:spMkLst>
        </pc:spChg>
        <pc:spChg chg="mod">
          <ac:chgData name="Vincent Lam" userId="4b9f04b0-8ed0-420d-859a-8130926d3ba8" providerId="ADAL" clId="{67F7EE44-FC00-4551-B096-F54AFEA48EC1}" dt="2024-07-26T07:21:50.811" v="2395" actId="1076"/>
          <ac:spMkLst>
            <pc:docMk/>
            <pc:sldMk cId="1165535487" sldId="268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3:11.151" v="3156" actId="1076"/>
          <ac:spMkLst>
            <pc:docMk/>
            <pc:sldMk cId="1165535487" sldId="268"/>
            <ac:spMk id="12" creationId="{83C20F69-733F-A740-3BB5-0A5DE768DAA0}"/>
          </ac:spMkLst>
        </pc:spChg>
        <pc:spChg chg="mod">
          <ac:chgData name="Vincent Lam" userId="4b9f04b0-8ed0-420d-859a-8130926d3ba8" providerId="ADAL" clId="{67F7EE44-FC00-4551-B096-F54AFEA48EC1}" dt="2024-07-29T01:13:12.254" v="3158"/>
          <ac:spMkLst>
            <pc:docMk/>
            <pc:sldMk cId="1165535487" sldId="268"/>
            <ac:spMk id="13" creationId="{AF82F6B8-FCC5-BBA8-7BB6-BDFB551B6533}"/>
          </ac:spMkLst>
        </pc:spChg>
        <pc:spChg chg="add mod ord">
          <ac:chgData name="Vincent Lam" userId="4b9f04b0-8ed0-420d-859a-8130926d3ba8" providerId="ADAL" clId="{67F7EE44-FC00-4551-B096-F54AFEA48EC1}" dt="2024-07-26T06:47:17.861" v="2215" actId="14100"/>
          <ac:spMkLst>
            <pc:docMk/>
            <pc:sldMk cId="1165535487" sldId="268"/>
            <ac:spMk id="15" creationId="{FE91D1E3-FF6F-CE7A-4D00-B0732D1A6E69}"/>
          </ac:spMkLst>
        </pc:spChg>
        <pc:spChg chg="mod">
          <ac:chgData name="Vincent Lam" userId="4b9f04b0-8ed0-420d-859a-8130926d3ba8" providerId="ADAL" clId="{67F7EE44-FC00-4551-B096-F54AFEA48EC1}" dt="2024-07-29T01:13:12.254" v="3158"/>
          <ac:spMkLst>
            <pc:docMk/>
            <pc:sldMk cId="1165535487" sldId="268"/>
            <ac:spMk id="16" creationId="{3F806D99-999B-D132-E26C-6B5BFA90C9DC}"/>
          </ac:spMkLst>
        </pc:spChg>
        <pc:spChg chg="del">
          <ac:chgData name="Vincent Lam" userId="4b9f04b0-8ed0-420d-859a-8130926d3ba8" providerId="ADAL" clId="{67F7EE44-FC00-4551-B096-F54AFEA48EC1}" dt="2024-07-26T06:32:14.843" v="2043" actId="478"/>
          <ac:spMkLst>
            <pc:docMk/>
            <pc:sldMk cId="1165535487" sldId="268"/>
            <ac:spMk id="18" creationId="{910D122E-E297-FE0C-B07C-1041C2A4603E}"/>
          </ac:spMkLst>
        </pc:spChg>
        <pc:grpChg chg="del mod">
          <ac:chgData name="Vincent Lam" userId="4b9f04b0-8ed0-420d-859a-8130926d3ba8" providerId="ADAL" clId="{67F7EE44-FC00-4551-B096-F54AFEA48EC1}" dt="2024-07-29T01:13:11.823" v="3157" actId="478"/>
          <ac:grpSpMkLst>
            <pc:docMk/>
            <pc:sldMk cId="1165535487" sldId="268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12.254" v="3158"/>
          <ac:grpSpMkLst>
            <pc:docMk/>
            <pc:sldMk cId="1165535487" sldId="268"/>
            <ac:grpSpMk id="7" creationId="{2749FE65-4F21-92D9-282C-FFD1A4E7BC99}"/>
          </ac:grpSpMkLst>
        </pc:grpChg>
        <pc:picChg chg="mod ord">
          <ac:chgData name="Vincent Lam" userId="4b9f04b0-8ed0-420d-859a-8130926d3ba8" providerId="ADAL" clId="{67F7EE44-FC00-4551-B096-F54AFEA48EC1}" dt="2024-07-26T06:44:57.297" v="2194" actId="167"/>
          <ac:picMkLst>
            <pc:docMk/>
            <pc:sldMk cId="1165535487" sldId="268"/>
            <ac:picMk id="4" creationId="{535FEAF5-484C-2EE2-2B14-B4E34A0EB928}"/>
          </ac:picMkLst>
        </pc:picChg>
        <pc:picChg chg="add mod modCrop">
          <ac:chgData name="Vincent Lam" userId="4b9f04b0-8ed0-420d-859a-8130926d3ba8" providerId="ADAL" clId="{67F7EE44-FC00-4551-B096-F54AFEA48EC1}" dt="2024-07-26T06:47:20.516" v="2216" actId="1076"/>
          <ac:picMkLst>
            <pc:docMk/>
            <pc:sldMk cId="1165535487" sldId="268"/>
            <ac:picMk id="14" creationId="{70E967A1-3679-6833-C0DA-2E238B7F5254}"/>
          </ac:picMkLst>
        </pc:picChg>
        <pc:picChg chg="add mod">
          <ac:chgData name="Vincent Lam" userId="4b9f04b0-8ed0-420d-859a-8130926d3ba8" providerId="ADAL" clId="{67F7EE44-FC00-4551-B096-F54AFEA48EC1}" dt="2024-07-26T06:46:47.505" v="2212" actId="1076"/>
          <ac:picMkLst>
            <pc:docMk/>
            <pc:sldMk cId="1165535487" sldId="268"/>
            <ac:picMk id="17" creationId="{3F58B976-7BBA-2CB4-A1E5-04D53954A0DC}"/>
          </ac:picMkLst>
        </pc:picChg>
      </pc:sldChg>
      <pc:sldChg chg="add del">
        <pc:chgData name="Vincent Lam" userId="4b9f04b0-8ed0-420d-859a-8130926d3ba8" providerId="ADAL" clId="{67F7EE44-FC00-4551-B096-F54AFEA48EC1}" dt="2024-07-26T06:32:30.547" v="2045" actId="47"/>
        <pc:sldMkLst>
          <pc:docMk/>
          <pc:sldMk cId="136342104" sldId="269"/>
        </pc:sldMkLst>
      </pc:sldChg>
      <pc:sldChg chg="add del">
        <pc:chgData name="Vincent Lam" userId="4b9f04b0-8ed0-420d-859a-8130926d3ba8" providerId="ADAL" clId="{67F7EE44-FC00-4551-B096-F54AFEA48EC1}" dt="2024-07-26T06:32:43.364" v="2058" actId="47"/>
        <pc:sldMkLst>
          <pc:docMk/>
          <pc:sldMk cId="2260295642" sldId="270"/>
        </pc:sldMkLst>
      </pc:sldChg>
      <pc:sldChg chg="add del">
        <pc:chgData name="Vincent Lam" userId="4b9f04b0-8ed0-420d-859a-8130926d3ba8" providerId="ADAL" clId="{67F7EE44-FC00-4551-B096-F54AFEA48EC1}" dt="2024-07-26T06:32:39.689" v="2055" actId="47"/>
        <pc:sldMkLst>
          <pc:docMk/>
          <pc:sldMk cId="2502084787" sldId="271"/>
        </pc:sldMkLst>
      </pc:sldChg>
      <pc:sldChg chg="add del">
        <pc:chgData name="Vincent Lam" userId="4b9f04b0-8ed0-420d-859a-8130926d3ba8" providerId="ADAL" clId="{67F7EE44-FC00-4551-B096-F54AFEA48EC1}" dt="2024-07-26T06:32:39.922" v="2056" actId="47"/>
        <pc:sldMkLst>
          <pc:docMk/>
          <pc:sldMk cId="1715761208" sldId="272"/>
        </pc:sldMkLst>
      </pc:sldChg>
      <pc:sldChg chg="add del">
        <pc:chgData name="Vincent Lam" userId="4b9f04b0-8ed0-420d-859a-8130926d3ba8" providerId="ADAL" clId="{67F7EE44-FC00-4551-B096-F54AFEA48EC1}" dt="2024-07-26T06:32:40.315" v="2057" actId="47"/>
        <pc:sldMkLst>
          <pc:docMk/>
          <pc:sldMk cId="1328582151" sldId="273"/>
        </pc:sldMkLst>
      </pc:sldChg>
      <pc:sldChg chg="add del">
        <pc:chgData name="Vincent Lam" userId="4b9f04b0-8ed0-420d-859a-8130926d3ba8" providerId="ADAL" clId="{67F7EE44-FC00-4551-B096-F54AFEA48EC1}" dt="2024-07-26T06:32:38.961" v="2054" actId="47"/>
        <pc:sldMkLst>
          <pc:docMk/>
          <pc:sldMk cId="316488704" sldId="274"/>
        </pc:sldMkLst>
      </pc:sldChg>
      <pc:sldChg chg="addSp delSp modSp add mod">
        <pc:chgData name="Vincent Lam" userId="4b9f04b0-8ed0-420d-859a-8130926d3ba8" providerId="ADAL" clId="{67F7EE44-FC00-4551-B096-F54AFEA48EC1}" dt="2024-07-29T01:13:15.739" v="3160"/>
        <pc:sldMkLst>
          <pc:docMk/>
          <pc:sldMk cId="3175855405" sldId="275"/>
        </pc:sldMkLst>
        <pc:spChg chg="mod">
          <ac:chgData name="Vincent Lam" userId="4b9f04b0-8ed0-420d-859a-8130926d3ba8" providerId="ADAL" clId="{67F7EE44-FC00-4551-B096-F54AFEA48EC1}" dt="2024-07-26T06:53:08.006" v="2266" actId="1076"/>
          <ac:spMkLst>
            <pc:docMk/>
            <pc:sldMk cId="3175855405" sldId="275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6T06:47:25.788" v="2218" actId="20577"/>
          <ac:spMkLst>
            <pc:docMk/>
            <pc:sldMk cId="3175855405" sldId="275"/>
            <ac:spMk id="6" creationId="{ED55D4AA-720D-5C35-9D9C-8F7808343F07}"/>
          </ac:spMkLst>
        </pc:spChg>
        <pc:spChg chg="add mod">
          <ac:chgData name="Vincent Lam" userId="4b9f04b0-8ed0-420d-859a-8130926d3ba8" providerId="ADAL" clId="{67F7EE44-FC00-4551-B096-F54AFEA48EC1}" dt="2024-07-26T07:09:47.331" v="2379" actId="1076"/>
          <ac:spMkLst>
            <pc:docMk/>
            <pc:sldMk cId="3175855405" sldId="275"/>
            <ac:spMk id="10" creationId="{6C9F04C6-57FB-C8B6-F1DA-7917A75D93E5}"/>
          </ac:spMkLst>
        </pc:spChg>
        <pc:spChg chg="mod">
          <ac:chgData name="Vincent Lam" userId="4b9f04b0-8ed0-420d-859a-8130926d3ba8" providerId="ADAL" clId="{67F7EE44-FC00-4551-B096-F54AFEA48EC1}" dt="2024-07-26T06:54:43.483" v="2276" actId="1076"/>
          <ac:spMkLst>
            <pc:docMk/>
            <pc:sldMk cId="3175855405" sldId="275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3:15.739" v="3160"/>
          <ac:spMkLst>
            <pc:docMk/>
            <pc:sldMk cId="3175855405" sldId="275"/>
            <ac:spMk id="13" creationId="{FFF750A2-0775-EDBE-1B73-71EA51659AF3}"/>
          </ac:spMkLst>
        </pc:spChg>
        <pc:spChg chg="mod">
          <ac:chgData name="Vincent Lam" userId="4b9f04b0-8ed0-420d-859a-8130926d3ba8" providerId="ADAL" clId="{67F7EE44-FC00-4551-B096-F54AFEA48EC1}" dt="2024-07-29T01:13:15.739" v="3160"/>
          <ac:spMkLst>
            <pc:docMk/>
            <pc:sldMk cId="3175855405" sldId="275"/>
            <ac:spMk id="15" creationId="{E46C817C-EBEF-8973-1E76-4F4221630700}"/>
          </ac:spMkLst>
        </pc:spChg>
        <pc:spChg chg="mod">
          <ac:chgData name="Vincent Lam" userId="4b9f04b0-8ed0-420d-859a-8130926d3ba8" providerId="ADAL" clId="{67F7EE44-FC00-4551-B096-F54AFEA48EC1}" dt="2024-07-29T01:13:15.739" v="3160"/>
          <ac:spMkLst>
            <pc:docMk/>
            <pc:sldMk cId="3175855405" sldId="275"/>
            <ac:spMk id="16" creationId="{69E149E2-DFD8-D569-A0BE-F8E7413B5A97}"/>
          </ac:spMkLst>
        </pc:spChg>
        <pc:grpChg chg="del">
          <ac:chgData name="Vincent Lam" userId="4b9f04b0-8ed0-420d-859a-8130926d3ba8" providerId="ADAL" clId="{67F7EE44-FC00-4551-B096-F54AFEA48EC1}" dt="2024-07-29T01:13:15.364" v="3159" actId="478"/>
          <ac:grpSpMkLst>
            <pc:docMk/>
            <pc:sldMk cId="3175855405" sldId="275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15.739" v="3160"/>
          <ac:grpSpMkLst>
            <pc:docMk/>
            <pc:sldMk cId="3175855405" sldId="275"/>
            <ac:grpSpMk id="7" creationId="{947B0473-8A6F-CEFE-E0C0-9E7E1271F6E9}"/>
          </ac:grpSpMkLst>
        </pc:grpChg>
        <pc:picChg chg="mod">
          <ac:chgData name="Vincent Lam" userId="4b9f04b0-8ed0-420d-859a-8130926d3ba8" providerId="ADAL" clId="{67F7EE44-FC00-4551-B096-F54AFEA48EC1}" dt="2024-07-26T07:08:18.762" v="2356" actId="1076"/>
          <ac:picMkLst>
            <pc:docMk/>
            <pc:sldMk cId="3175855405" sldId="275"/>
            <ac:picMk id="4" creationId="{535FEAF5-484C-2EE2-2B14-B4E34A0EB928}"/>
          </ac:picMkLst>
        </pc:picChg>
        <pc:picChg chg="add mod ord modCrop">
          <ac:chgData name="Vincent Lam" userId="4b9f04b0-8ed0-420d-859a-8130926d3ba8" providerId="ADAL" clId="{67F7EE44-FC00-4551-B096-F54AFEA48EC1}" dt="2024-07-26T07:09:52.340" v="2380" actId="14100"/>
          <ac:picMkLst>
            <pc:docMk/>
            <pc:sldMk cId="3175855405" sldId="275"/>
            <ac:picMk id="9" creationId="{C06FB6FB-013A-0A59-DCD3-E4DE46BA87DA}"/>
          </ac:picMkLst>
        </pc:picChg>
        <pc:picChg chg="add mod">
          <ac:chgData name="Vincent Lam" userId="4b9f04b0-8ed0-420d-859a-8130926d3ba8" providerId="ADAL" clId="{67F7EE44-FC00-4551-B096-F54AFEA48EC1}" dt="2024-07-26T07:18:57.521" v="2388" actId="1076"/>
          <ac:picMkLst>
            <pc:docMk/>
            <pc:sldMk cId="3175855405" sldId="275"/>
            <ac:picMk id="14" creationId="{61D618A8-7256-722D-AF47-A0F6A2CD877A}"/>
          </ac:picMkLst>
        </pc:picChg>
      </pc:sldChg>
      <pc:sldChg chg="addSp delSp modSp add mod delAnim modAnim">
        <pc:chgData name="Vincent Lam" userId="4b9f04b0-8ed0-420d-859a-8130926d3ba8" providerId="ADAL" clId="{67F7EE44-FC00-4551-B096-F54AFEA48EC1}" dt="2024-07-29T01:13:19.790" v="3162"/>
        <pc:sldMkLst>
          <pc:docMk/>
          <pc:sldMk cId="1227336462" sldId="276"/>
        </pc:sldMkLst>
        <pc:spChg chg="del mod">
          <ac:chgData name="Vincent Lam" userId="4b9f04b0-8ed0-420d-859a-8130926d3ba8" providerId="ADAL" clId="{67F7EE44-FC00-4551-B096-F54AFEA48EC1}" dt="2024-07-26T07:22:58.090" v="2398" actId="478"/>
          <ac:spMkLst>
            <pc:docMk/>
            <pc:sldMk cId="1227336462" sldId="276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6T07:26:25.683" v="2445" actId="14100"/>
          <ac:spMkLst>
            <pc:docMk/>
            <pc:sldMk cId="1227336462" sldId="276"/>
            <ac:spMk id="6" creationId="{ED55D4AA-720D-5C35-9D9C-8F7808343F07}"/>
          </ac:spMkLst>
        </pc:spChg>
        <pc:spChg chg="add mod">
          <ac:chgData name="Vincent Lam" userId="4b9f04b0-8ed0-420d-859a-8130926d3ba8" providerId="ADAL" clId="{67F7EE44-FC00-4551-B096-F54AFEA48EC1}" dt="2024-07-26T07:31:37.738" v="2471" actId="1076"/>
          <ac:spMkLst>
            <pc:docMk/>
            <pc:sldMk cId="1227336462" sldId="276"/>
            <ac:spMk id="7" creationId="{2CE6F0BE-BFCE-4A7D-DDBB-7DFEABD8359B}"/>
          </ac:spMkLst>
        </pc:spChg>
        <pc:spChg chg="mod">
          <ac:chgData name="Vincent Lam" userId="4b9f04b0-8ed0-420d-859a-8130926d3ba8" providerId="ADAL" clId="{67F7EE44-FC00-4551-B096-F54AFEA48EC1}" dt="2024-07-29T01:13:19.790" v="3162"/>
          <ac:spMkLst>
            <pc:docMk/>
            <pc:sldMk cId="1227336462" sldId="276"/>
            <ac:spMk id="9" creationId="{E0205188-00F7-E1AE-561D-811AAADBA0B6}"/>
          </ac:spMkLst>
        </pc:spChg>
        <pc:spChg chg="mod">
          <ac:chgData name="Vincent Lam" userId="4b9f04b0-8ed0-420d-859a-8130926d3ba8" providerId="ADAL" clId="{67F7EE44-FC00-4551-B096-F54AFEA48EC1}" dt="2024-07-26T07:34:40.187" v="2506" actId="1076"/>
          <ac:spMkLst>
            <pc:docMk/>
            <pc:sldMk cId="1227336462" sldId="276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3:19.790" v="3162"/>
          <ac:spMkLst>
            <pc:docMk/>
            <pc:sldMk cId="1227336462" sldId="276"/>
            <ac:spMk id="13" creationId="{2BE266AE-647C-47FA-F721-1EF387BED709}"/>
          </ac:spMkLst>
        </pc:spChg>
        <pc:spChg chg="mod">
          <ac:chgData name="Vincent Lam" userId="4b9f04b0-8ed0-420d-859a-8130926d3ba8" providerId="ADAL" clId="{67F7EE44-FC00-4551-B096-F54AFEA48EC1}" dt="2024-07-29T01:13:19.790" v="3162"/>
          <ac:spMkLst>
            <pc:docMk/>
            <pc:sldMk cId="1227336462" sldId="276"/>
            <ac:spMk id="14" creationId="{C0F607DF-C58E-B3C6-401C-974AC1CD8319}"/>
          </ac:spMkLst>
        </pc:spChg>
        <pc:grpChg chg="del">
          <ac:chgData name="Vincent Lam" userId="4b9f04b0-8ed0-420d-859a-8130926d3ba8" providerId="ADAL" clId="{67F7EE44-FC00-4551-B096-F54AFEA48EC1}" dt="2024-07-29T01:13:19.410" v="3161" actId="478"/>
          <ac:grpSpMkLst>
            <pc:docMk/>
            <pc:sldMk cId="1227336462" sldId="276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19.790" v="3162"/>
          <ac:grpSpMkLst>
            <pc:docMk/>
            <pc:sldMk cId="1227336462" sldId="276"/>
            <ac:grpSpMk id="3" creationId="{F6DB4FBC-4240-1B65-5664-8A5A45759D08}"/>
          </ac:grpSpMkLst>
        </pc:grpChg>
        <pc:picChg chg="mod">
          <ac:chgData name="Vincent Lam" userId="4b9f04b0-8ed0-420d-859a-8130926d3ba8" providerId="ADAL" clId="{67F7EE44-FC00-4551-B096-F54AFEA48EC1}" dt="2024-07-26T07:32:41.076" v="2494" actId="1076"/>
          <ac:picMkLst>
            <pc:docMk/>
            <pc:sldMk cId="1227336462" sldId="276"/>
            <ac:picMk id="4" creationId="{535FEAF5-484C-2EE2-2B14-B4E34A0EB928}"/>
          </ac:picMkLst>
        </pc:picChg>
        <pc:picChg chg="add mod">
          <ac:chgData name="Vincent Lam" userId="4b9f04b0-8ed0-420d-859a-8130926d3ba8" providerId="ADAL" clId="{67F7EE44-FC00-4551-B096-F54AFEA48EC1}" dt="2024-07-26T07:33:38.912" v="2502" actId="1076"/>
          <ac:picMkLst>
            <pc:docMk/>
            <pc:sldMk cId="1227336462" sldId="276"/>
            <ac:picMk id="10" creationId="{5FE08FFE-4966-6E27-36F8-5DFF2B4B28E0}"/>
          </ac:picMkLst>
        </pc:picChg>
      </pc:sldChg>
      <pc:sldChg chg="add del">
        <pc:chgData name="Vincent Lam" userId="4b9f04b0-8ed0-420d-859a-8130926d3ba8" providerId="ADAL" clId="{67F7EE44-FC00-4551-B096-F54AFEA48EC1}" dt="2024-07-26T06:32:47.260" v="2062" actId="47"/>
        <pc:sldMkLst>
          <pc:docMk/>
          <pc:sldMk cId="2108941037" sldId="276"/>
        </pc:sldMkLst>
      </pc:sldChg>
      <pc:sldChg chg="addSp delSp modSp add mod">
        <pc:chgData name="Vincent Lam" userId="4b9f04b0-8ed0-420d-859a-8130926d3ba8" providerId="ADAL" clId="{67F7EE44-FC00-4551-B096-F54AFEA48EC1}" dt="2024-07-29T01:13:28.959" v="3166"/>
        <pc:sldMkLst>
          <pc:docMk/>
          <pc:sldMk cId="3624040732" sldId="277"/>
        </pc:sldMkLst>
        <pc:spChg chg="mod">
          <ac:chgData name="Vincent Lam" userId="4b9f04b0-8ed0-420d-859a-8130926d3ba8" providerId="ADAL" clId="{67F7EE44-FC00-4551-B096-F54AFEA48EC1}" dt="2024-07-26T07:50:14.849" v="2682" actId="1076"/>
          <ac:spMkLst>
            <pc:docMk/>
            <pc:sldMk cId="3624040732" sldId="277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6T07:36:22.912" v="2510" actId="14100"/>
          <ac:spMkLst>
            <pc:docMk/>
            <pc:sldMk cId="3624040732" sldId="277"/>
            <ac:spMk id="6" creationId="{ED55D4AA-720D-5C35-9D9C-8F7808343F07}"/>
          </ac:spMkLst>
        </pc:spChg>
        <pc:spChg chg="mod">
          <ac:chgData name="Vincent Lam" userId="4b9f04b0-8ed0-420d-859a-8130926d3ba8" providerId="ADAL" clId="{67F7EE44-FC00-4551-B096-F54AFEA48EC1}" dt="2024-07-29T01:13:23.509" v="3163" actId="20577"/>
          <ac:spMkLst>
            <pc:docMk/>
            <pc:sldMk cId="3624040732" sldId="277"/>
            <ac:spMk id="8" creationId="{7EB7F2A9-AC31-D196-2A5D-2DC321C246C8}"/>
          </ac:spMkLst>
        </pc:spChg>
        <pc:spChg chg="add mod">
          <ac:chgData name="Vincent Lam" userId="4b9f04b0-8ed0-420d-859a-8130926d3ba8" providerId="ADAL" clId="{67F7EE44-FC00-4551-B096-F54AFEA48EC1}" dt="2024-07-26T07:51:09.353" v="2700" actId="1076"/>
          <ac:spMkLst>
            <pc:docMk/>
            <pc:sldMk cId="3624040732" sldId="277"/>
            <ac:spMk id="10" creationId="{8AA7E5B5-DD6A-077B-29AA-58305A1F84CA}"/>
          </ac:spMkLst>
        </pc:spChg>
        <pc:spChg chg="add del mod">
          <ac:chgData name="Vincent Lam" userId="4b9f04b0-8ed0-420d-859a-8130926d3ba8" providerId="ADAL" clId="{67F7EE44-FC00-4551-B096-F54AFEA48EC1}" dt="2024-07-26T07:50:23.203" v="2683" actId="1076"/>
          <ac:spMkLst>
            <pc:docMk/>
            <pc:sldMk cId="3624040732" sldId="277"/>
            <ac:spMk id="11" creationId="{573D4808-BECD-E34B-D7F1-50059596B18D}"/>
          </ac:spMkLst>
        </pc:spChg>
        <pc:spChg chg="del">
          <ac:chgData name="Vincent Lam" userId="4b9f04b0-8ed0-420d-859a-8130926d3ba8" providerId="ADAL" clId="{67F7EE44-FC00-4551-B096-F54AFEA48EC1}" dt="2024-07-29T01:13:25.729" v="3164" actId="478"/>
          <ac:spMkLst>
            <pc:docMk/>
            <pc:sldMk cId="3624040732" sldId="277"/>
            <ac:spMk id="12" creationId="{83C20F69-733F-A740-3BB5-0A5DE768DAA0}"/>
          </ac:spMkLst>
        </pc:spChg>
        <pc:spChg chg="mod">
          <ac:chgData name="Vincent Lam" userId="4b9f04b0-8ed0-420d-859a-8130926d3ba8" providerId="ADAL" clId="{67F7EE44-FC00-4551-B096-F54AFEA48EC1}" dt="2024-07-29T01:13:28.959" v="3166"/>
          <ac:spMkLst>
            <pc:docMk/>
            <pc:sldMk cId="3624040732" sldId="277"/>
            <ac:spMk id="13" creationId="{04527B67-BF8B-221F-A9EA-853C749BA106}"/>
          </ac:spMkLst>
        </pc:spChg>
        <pc:spChg chg="mod">
          <ac:chgData name="Vincent Lam" userId="4b9f04b0-8ed0-420d-859a-8130926d3ba8" providerId="ADAL" clId="{67F7EE44-FC00-4551-B096-F54AFEA48EC1}" dt="2024-07-29T01:13:28.959" v="3166"/>
          <ac:spMkLst>
            <pc:docMk/>
            <pc:sldMk cId="3624040732" sldId="277"/>
            <ac:spMk id="14" creationId="{40E09CE8-DE22-AD7A-44F4-25ECA81CD41E}"/>
          </ac:spMkLst>
        </pc:spChg>
        <pc:spChg chg="mod">
          <ac:chgData name="Vincent Lam" userId="4b9f04b0-8ed0-420d-859a-8130926d3ba8" providerId="ADAL" clId="{67F7EE44-FC00-4551-B096-F54AFEA48EC1}" dt="2024-07-29T01:13:28.959" v="3166"/>
          <ac:spMkLst>
            <pc:docMk/>
            <pc:sldMk cId="3624040732" sldId="277"/>
            <ac:spMk id="15" creationId="{CBABD8A2-CF5B-61C9-BE0A-9E47BEB03FA5}"/>
          </ac:spMkLst>
        </pc:spChg>
        <pc:grpChg chg="del">
          <ac:chgData name="Vincent Lam" userId="4b9f04b0-8ed0-420d-859a-8130926d3ba8" providerId="ADAL" clId="{67F7EE44-FC00-4551-B096-F54AFEA48EC1}" dt="2024-07-29T01:13:27.982" v="3165" actId="478"/>
          <ac:grpSpMkLst>
            <pc:docMk/>
            <pc:sldMk cId="3624040732" sldId="277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28.959" v="3166"/>
          <ac:grpSpMkLst>
            <pc:docMk/>
            <pc:sldMk cId="3624040732" sldId="277"/>
            <ac:grpSpMk id="7" creationId="{D54AE9E3-66A2-BC56-CCC8-1AC799222155}"/>
          </ac:grpSpMkLst>
        </pc:grpChg>
        <pc:picChg chg="add mod ord">
          <ac:chgData name="Vincent Lam" userId="4b9f04b0-8ed0-420d-859a-8130926d3ba8" providerId="ADAL" clId="{67F7EE44-FC00-4551-B096-F54AFEA48EC1}" dt="2024-07-26T07:51:16.282" v="2704" actId="1076"/>
          <ac:picMkLst>
            <pc:docMk/>
            <pc:sldMk cId="3624040732" sldId="277"/>
            <ac:picMk id="9" creationId="{789D08B9-C48F-8356-A051-87E3FE1AE1D5}"/>
          </ac:picMkLst>
        </pc:picChg>
        <pc:picChg chg="add del mod">
          <ac:chgData name="Vincent Lam" userId="4b9f04b0-8ed0-420d-859a-8130926d3ba8" providerId="ADAL" clId="{67F7EE44-FC00-4551-B096-F54AFEA48EC1}" dt="2024-07-26T07:49:04.589" v="2653" actId="478"/>
          <ac:picMkLst>
            <pc:docMk/>
            <pc:sldMk cId="3624040732" sldId="277"/>
            <ac:picMk id="14" creationId="{9CB9F08F-B048-5D3E-76FE-ABE476170942}"/>
          </ac:picMkLst>
        </pc:picChg>
        <pc:picChg chg="add mod">
          <ac:chgData name="Vincent Lam" userId="4b9f04b0-8ed0-420d-859a-8130926d3ba8" providerId="ADAL" clId="{67F7EE44-FC00-4551-B096-F54AFEA48EC1}" dt="2024-07-26T08:19:36.139" v="2710" actId="1076"/>
          <ac:picMkLst>
            <pc:docMk/>
            <pc:sldMk cId="3624040732" sldId="277"/>
            <ac:picMk id="16" creationId="{0EC2F3DC-1F55-BC3C-9DD0-F25902C69C9F}"/>
          </ac:picMkLst>
        </pc:picChg>
      </pc:sldChg>
      <pc:sldChg chg="add del">
        <pc:chgData name="Vincent Lam" userId="4b9f04b0-8ed0-420d-859a-8130926d3ba8" providerId="ADAL" clId="{67F7EE44-FC00-4551-B096-F54AFEA48EC1}" dt="2024-07-26T06:32:47.494" v="2063" actId="47"/>
        <pc:sldMkLst>
          <pc:docMk/>
          <pc:sldMk cId="3919129485" sldId="277"/>
        </pc:sldMkLst>
      </pc:sldChg>
      <pc:sldChg chg="add del">
        <pc:chgData name="Vincent Lam" userId="4b9f04b0-8ed0-420d-859a-8130926d3ba8" providerId="ADAL" clId="{67F7EE44-FC00-4551-B096-F54AFEA48EC1}" dt="2024-07-26T06:32:47.881" v="2064" actId="47"/>
        <pc:sldMkLst>
          <pc:docMk/>
          <pc:sldMk cId="2334543902" sldId="278"/>
        </pc:sldMkLst>
      </pc:sldChg>
      <pc:sldChg chg="addSp delSp modSp add mod delAnim modAnim">
        <pc:chgData name="Vincent Lam" userId="4b9f04b0-8ed0-420d-859a-8130926d3ba8" providerId="ADAL" clId="{67F7EE44-FC00-4551-B096-F54AFEA48EC1}" dt="2024-07-29T01:13:32.959" v="3168"/>
        <pc:sldMkLst>
          <pc:docMk/>
          <pc:sldMk cId="4033070982" sldId="278"/>
        </pc:sldMkLst>
        <pc:spChg chg="del">
          <ac:chgData name="Vincent Lam" userId="4b9f04b0-8ed0-420d-859a-8130926d3ba8" providerId="ADAL" clId="{67F7EE44-FC00-4551-B096-F54AFEA48EC1}" dt="2024-07-26T08:20:08.124" v="2711" actId="478"/>
          <ac:spMkLst>
            <pc:docMk/>
            <pc:sldMk cId="4033070982" sldId="278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6T07:52:25" v="2709" actId="14100"/>
          <ac:spMkLst>
            <pc:docMk/>
            <pc:sldMk cId="4033070982" sldId="278"/>
            <ac:spMk id="6" creationId="{ED55D4AA-720D-5C35-9D9C-8F7808343F07}"/>
          </ac:spMkLst>
        </pc:spChg>
        <pc:spChg chg="add mod">
          <ac:chgData name="Vincent Lam" userId="4b9f04b0-8ed0-420d-859a-8130926d3ba8" providerId="ADAL" clId="{67F7EE44-FC00-4551-B096-F54AFEA48EC1}" dt="2024-07-26T08:21:53.273" v="2740" actId="1076"/>
          <ac:spMkLst>
            <pc:docMk/>
            <pc:sldMk cId="4033070982" sldId="278"/>
            <ac:spMk id="7" creationId="{6B7A197A-7562-9E24-B03D-1320EEB96F09}"/>
          </ac:spMkLst>
        </pc:spChg>
        <pc:spChg chg="mod">
          <ac:chgData name="Vincent Lam" userId="4b9f04b0-8ed0-420d-859a-8130926d3ba8" providerId="ADAL" clId="{67F7EE44-FC00-4551-B096-F54AFEA48EC1}" dt="2024-07-29T01:13:32.959" v="3168"/>
          <ac:spMkLst>
            <pc:docMk/>
            <pc:sldMk cId="4033070982" sldId="278"/>
            <ac:spMk id="9" creationId="{8B8ECD1F-87B9-D671-A9E1-3A53CFFA298C}"/>
          </ac:spMkLst>
        </pc:spChg>
        <pc:spChg chg="mod">
          <ac:chgData name="Vincent Lam" userId="4b9f04b0-8ed0-420d-859a-8130926d3ba8" providerId="ADAL" clId="{67F7EE44-FC00-4551-B096-F54AFEA48EC1}" dt="2024-07-29T01:13:32.959" v="3168"/>
          <ac:spMkLst>
            <pc:docMk/>
            <pc:sldMk cId="4033070982" sldId="278"/>
            <ac:spMk id="10" creationId="{3C182D36-FD73-0110-C54E-8551EC036CE6}"/>
          </ac:spMkLst>
        </pc:spChg>
        <pc:spChg chg="mod">
          <ac:chgData name="Vincent Lam" userId="4b9f04b0-8ed0-420d-859a-8130926d3ba8" providerId="ADAL" clId="{67F7EE44-FC00-4551-B096-F54AFEA48EC1}" dt="2024-07-26T08:40:46.436" v="2963" actId="1076"/>
          <ac:spMkLst>
            <pc:docMk/>
            <pc:sldMk cId="4033070982" sldId="278"/>
            <ac:spMk id="11" creationId="{573D4808-BECD-E34B-D7F1-50059596B18D}"/>
          </ac:spMkLst>
        </pc:spChg>
        <pc:spChg chg="add mod">
          <ac:chgData name="Vincent Lam" userId="4b9f04b0-8ed0-420d-859a-8130926d3ba8" providerId="ADAL" clId="{67F7EE44-FC00-4551-B096-F54AFEA48EC1}" dt="2024-07-26T08:32:33.655" v="2909" actId="1076"/>
          <ac:spMkLst>
            <pc:docMk/>
            <pc:sldMk cId="4033070982" sldId="278"/>
            <ac:spMk id="13" creationId="{EA90208E-35F7-6FEC-B103-81C40959996B}"/>
          </ac:spMkLst>
        </pc:spChg>
        <pc:spChg chg="add mod">
          <ac:chgData name="Vincent Lam" userId="4b9f04b0-8ed0-420d-859a-8130926d3ba8" providerId="ADAL" clId="{67F7EE44-FC00-4551-B096-F54AFEA48EC1}" dt="2024-07-26T08:40:37.542" v="2962" actId="120"/>
          <ac:spMkLst>
            <pc:docMk/>
            <pc:sldMk cId="4033070982" sldId="278"/>
            <ac:spMk id="14" creationId="{30E6803E-3DB0-8E0C-3CF1-06FF6EC75DB5}"/>
          </ac:spMkLst>
        </pc:spChg>
        <pc:spChg chg="add mod">
          <ac:chgData name="Vincent Lam" userId="4b9f04b0-8ed0-420d-859a-8130926d3ba8" providerId="ADAL" clId="{67F7EE44-FC00-4551-B096-F54AFEA48EC1}" dt="2024-07-26T08:40:13.765" v="2958" actId="14100"/>
          <ac:spMkLst>
            <pc:docMk/>
            <pc:sldMk cId="4033070982" sldId="278"/>
            <ac:spMk id="15" creationId="{41275E3D-D2BA-CB85-1308-0A6DD34E956A}"/>
          </ac:spMkLst>
        </pc:spChg>
        <pc:spChg chg="mod">
          <ac:chgData name="Vincent Lam" userId="4b9f04b0-8ed0-420d-859a-8130926d3ba8" providerId="ADAL" clId="{67F7EE44-FC00-4551-B096-F54AFEA48EC1}" dt="2024-07-29T01:13:32.959" v="3168"/>
          <ac:spMkLst>
            <pc:docMk/>
            <pc:sldMk cId="4033070982" sldId="278"/>
            <ac:spMk id="16" creationId="{F4C549E9-A4F7-9721-4C5F-E30BE303121F}"/>
          </ac:spMkLst>
        </pc:spChg>
        <pc:grpChg chg="del">
          <ac:chgData name="Vincent Lam" userId="4b9f04b0-8ed0-420d-859a-8130926d3ba8" providerId="ADAL" clId="{67F7EE44-FC00-4551-B096-F54AFEA48EC1}" dt="2024-07-29T01:13:32.565" v="3167" actId="478"/>
          <ac:grpSpMkLst>
            <pc:docMk/>
            <pc:sldMk cId="4033070982" sldId="278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32.959" v="3168"/>
          <ac:grpSpMkLst>
            <pc:docMk/>
            <pc:sldMk cId="4033070982" sldId="278"/>
            <ac:grpSpMk id="3" creationId="{8C0ADCA3-160E-A1CA-4144-AE9A7B5266A3}"/>
          </ac:grpSpMkLst>
        </pc:grpChg>
        <pc:picChg chg="mod">
          <ac:chgData name="Vincent Lam" userId="4b9f04b0-8ed0-420d-859a-8130926d3ba8" providerId="ADAL" clId="{67F7EE44-FC00-4551-B096-F54AFEA48EC1}" dt="2024-07-26T08:28:31.591" v="2829" actId="1076"/>
          <ac:picMkLst>
            <pc:docMk/>
            <pc:sldMk cId="4033070982" sldId="278"/>
            <ac:picMk id="4" creationId="{535FEAF5-484C-2EE2-2B14-B4E34A0EB928}"/>
          </ac:picMkLst>
        </pc:picChg>
        <pc:picChg chg="add del">
          <ac:chgData name="Vincent Lam" userId="4b9f04b0-8ed0-420d-859a-8130926d3ba8" providerId="ADAL" clId="{67F7EE44-FC00-4551-B096-F54AFEA48EC1}" dt="2024-07-26T08:20:56.786" v="2725" actId="22"/>
          <ac:picMkLst>
            <pc:docMk/>
            <pc:sldMk cId="4033070982" sldId="278"/>
            <ac:picMk id="10" creationId="{888948D7-1383-EC85-F3A1-2D1002D5D9F5}"/>
          </ac:picMkLst>
        </pc:picChg>
        <pc:picChg chg="add mod modCrop">
          <ac:chgData name="Vincent Lam" userId="4b9f04b0-8ed0-420d-859a-8130926d3ba8" providerId="ADAL" clId="{67F7EE44-FC00-4551-B096-F54AFEA48EC1}" dt="2024-07-26T08:32:30.492" v="2908" actId="1076"/>
          <ac:picMkLst>
            <pc:docMk/>
            <pc:sldMk cId="4033070982" sldId="278"/>
            <ac:picMk id="17" creationId="{AA674A88-C2F3-72E9-EBA0-40D13EC8784A}"/>
          </ac:picMkLst>
        </pc:picChg>
      </pc:sldChg>
      <pc:sldChg chg="addSp delSp modSp add mod delAnim modAnim">
        <pc:chgData name="Vincent Lam" userId="4b9f04b0-8ed0-420d-859a-8130926d3ba8" providerId="ADAL" clId="{67F7EE44-FC00-4551-B096-F54AFEA48EC1}" dt="2024-07-29T01:13:38.173" v="3170"/>
        <pc:sldMkLst>
          <pc:docMk/>
          <pc:sldMk cId="1462147587" sldId="279"/>
        </pc:sldMkLst>
        <pc:spChg chg="del">
          <ac:chgData name="Vincent Lam" userId="4b9f04b0-8ed0-420d-859a-8130926d3ba8" providerId="ADAL" clId="{67F7EE44-FC00-4551-B096-F54AFEA48EC1}" dt="2024-07-26T08:35:51.454" v="2917" actId="478"/>
          <ac:spMkLst>
            <pc:docMk/>
            <pc:sldMk cId="1462147587" sldId="279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6T08:35:44.464" v="2916" actId="14100"/>
          <ac:spMkLst>
            <pc:docMk/>
            <pc:sldMk cId="1462147587" sldId="279"/>
            <ac:spMk id="6" creationId="{ED55D4AA-720D-5C35-9D9C-8F7808343F07}"/>
          </ac:spMkLst>
        </pc:spChg>
        <pc:spChg chg="add mod">
          <ac:chgData name="Vincent Lam" userId="4b9f04b0-8ed0-420d-859a-8130926d3ba8" providerId="ADAL" clId="{67F7EE44-FC00-4551-B096-F54AFEA48EC1}" dt="2024-07-26T08:50:15.969" v="3019" actId="1076"/>
          <ac:spMkLst>
            <pc:docMk/>
            <pc:sldMk cId="1462147587" sldId="279"/>
            <ac:spMk id="7" creationId="{BDA787A9-6B8D-2A7C-FFAB-962F1C1ED04B}"/>
          </ac:spMkLst>
        </pc:spChg>
        <pc:spChg chg="mod">
          <ac:chgData name="Vincent Lam" userId="4b9f04b0-8ed0-420d-859a-8130926d3ba8" providerId="ADAL" clId="{67F7EE44-FC00-4551-B096-F54AFEA48EC1}" dt="2024-07-29T01:13:38.173" v="3170"/>
          <ac:spMkLst>
            <pc:docMk/>
            <pc:sldMk cId="1462147587" sldId="279"/>
            <ac:spMk id="9" creationId="{FF3317DA-2FA1-70FD-8FF0-59D76E34107B}"/>
          </ac:spMkLst>
        </pc:spChg>
        <pc:spChg chg="mod">
          <ac:chgData name="Vincent Lam" userId="4b9f04b0-8ed0-420d-859a-8130926d3ba8" providerId="ADAL" clId="{67F7EE44-FC00-4551-B096-F54AFEA48EC1}" dt="2024-07-26T08:50:13.371" v="3018" actId="1076"/>
          <ac:spMkLst>
            <pc:docMk/>
            <pc:sldMk cId="1462147587" sldId="279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3:38.173" v="3170"/>
          <ac:spMkLst>
            <pc:docMk/>
            <pc:sldMk cId="1462147587" sldId="279"/>
            <ac:spMk id="13" creationId="{97B030E7-9DEC-BDFA-50EC-B89766A8810C}"/>
          </ac:spMkLst>
        </pc:spChg>
        <pc:spChg chg="mod">
          <ac:chgData name="Vincent Lam" userId="4b9f04b0-8ed0-420d-859a-8130926d3ba8" providerId="ADAL" clId="{67F7EE44-FC00-4551-B096-F54AFEA48EC1}" dt="2024-07-29T01:13:38.173" v="3170"/>
          <ac:spMkLst>
            <pc:docMk/>
            <pc:sldMk cId="1462147587" sldId="279"/>
            <ac:spMk id="15" creationId="{81841DB7-023E-F125-3EB5-E86703BF8FE3}"/>
          </ac:spMkLst>
        </pc:spChg>
        <pc:grpChg chg="del">
          <ac:chgData name="Vincent Lam" userId="4b9f04b0-8ed0-420d-859a-8130926d3ba8" providerId="ADAL" clId="{67F7EE44-FC00-4551-B096-F54AFEA48EC1}" dt="2024-07-29T01:13:37.795" v="3169" actId="478"/>
          <ac:grpSpMkLst>
            <pc:docMk/>
            <pc:sldMk cId="1462147587" sldId="279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38.173" v="3170"/>
          <ac:grpSpMkLst>
            <pc:docMk/>
            <pc:sldMk cId="1462147587" sldId="279"/>
            <ac:grpSpMk id="3" creationId="{7C268BE2-81ED-6915-1A23-1BC5C0CEB95F}"/>
          </ac:grpSpMkLst>
        </pc:grpChg>
        <pc:picChg chg="ord">
          <ac:chgData name="Vincent Lam" userId="4b9f04b0-8ed0-420d-859a-8130926d3ba8" providerId="ADAL" clId="{67F7EE44-FC00-4551-B096-F54AFEA48EC1}" dt="2024-07-26T08:49:08.993" v="3011" actId="167"/>
          <ac:picMkLst>
            <pc:docMk/>
            <pc:sldMk cId="1462147587" sldId="279"/>
            <ac:picMk id="4" creationId="{535FEAF5-484C-2EE2-2B14-B4E34A0EB928}"/>
          </ac:picMkLst>
        </pc:picChg>
        <pc:picChg chg="add mod ord">
          <ac:chgData name="Vincent Lam" userId="4b9f04b0-8ed0-420d-859a-8130926d3ba8" providerId="ADAL" clId="{67F7EE44-FC00-4551-B096-F54AFEA48EC1}" dt="2024-07-26T08:49:06.493" v="3010" actId="167"/>
          <ac:picMkLst>
            <pc:docMk/>
            <pc:sldMk cId="1462147587" sldId="279"/>
            <ac:picMk id="10" creationId="{FFACC7A6-9E06-FB59-F7EC-6A9D99B1BEC5}"/>
          </ac:picMkLst>
        </pc:picChg>
        <pc:picChg chg="add mod ord">
          <ac:chgData name="Vincent Lam" userId="4b9f04b0-8ed0-420d-859a-8130926d3ba8" providerId="ADAL" clId="{67F7EE44-FC00-4551-B096-F54AFEA48EC1}" dt="2024-07-26T08:49:13.363" v="3012" actId="1076"/>
          <ac:picMkLst>
            <pc:docMk/>
            <pc:sldMk cId="1462147587" sldId="279"/>
            <ac:picMk id="14" creationId="{01E11914-2E67-0B36-CFFD-B91A4BF41218}"/>
          </ac:picMkLst>
        </pc:picChg>
      </pc:sldChg>
      <pc:sldChg chg="addSp delSp modSp add mod">
        <pc:chgData name="Vincent Lam" userId="4b9f04b0-8ed0-420d-859a-8130926d3ba8" providerId="ADAL" clId="{67F7EE44-FC00-4551-B096-F54AFEA48EC1}" dt="2024-07-29T01:13:42.209" v="3172"/>
        <pc:sldMkLst>
          <pc:docMk/>
          <pc:sldMk cId="2269733616" sldId="280"/>
        </pc:sldMkLst>
        <pc:spChg chg="mod">
          <ac:chgData name="Vincent Lam" userId="4b9f04b0-8ed0-420d-859a-8130926d3ba8" providerId="ADAL" clId="{67F7EE44-FC00-4551-B096-F54AFEA48EC1}" dt="2024-07-26T09:03:10.807" v="3124" actId="1076"/>
          <ac:spMkLst>
            <pc:docMk/>
            <pc:sldMk cId="2269733616" sldId="280"/>
            <ac:spMk id="3" creationId="{104A63DA-91B5-4C5E-CAC1-19671FECC8DB}"/>
          </ac:spMkLst>
        </pc:spChg>
        <pc:spChg chg="mod">
          <ac:chgData name="Vincent Lam" userId="4b9f04b0-8ed0-420d-859a-8130926d3ba8" providerId="ADAL" clId="{67F7EE44-FC00-4551-B096-F54AFEA48EC1}" dt="2024-07-26T08:51:05.963" v="3023" actId="14100"/>
          <ac:spMkLst>
            <pc:docMk/>
            <pc:sldMk cId="2269733616" sldId="280"/>
            <ac:spMk id="6" creationId="{ED55D4AA-720D-5C35-9D9C-8F7808343F07}"/>
          </ac:spMkLst>
        </pc:spChg>
        <pc:spChg chg="add del mod">
          <ac:chgData name="Vincent Lam" userId="4b9f04b0-8ed0-420d-859a-8130926d3ba8" providerId="ADAL" clId="{67F7EE44-FC00-4551-B096-F54AFEA48EC1}" dt="2024-07-26T08:56:43.233" v="3068" actId="478"/>
          <ac:spMkLst>
            <pc:docMk/>
            <pc:sldMk cId="2269733616" sldId="280"/>
            <ac:spMk id="7" creationId="{6F507F01-B720-F472-8C61-D8D869122CE0}"/>
          </ac:spMkLst>
        </pc:spChg>
        <pc:spChg chg="add del">
          <ac:chgData name="Vincent Lam" userId="4b9f04b0-8ed0-420d-859a-8130926d3ba8" providerId="ADAL" clId="{67F7EE44-FC00-4551-B096-F54AFEA48EC1}" dt="2024-07-26T08:54:18.777" v="3064" actId="478"/>
          <ac:spMkLst>
            <pc:docMk/>
            <pc:sldMk cId="2269733616" sldId="280"/>
            <ac:spMk id="9" creationId="{4F009411-378B-7AA9-4B87-5E2F8EFAA1E1}"/>
          </ac:spMkLst>
        </pc:spChg>
        <pc:spChg chg="mod">
          <ac:chgData name="Vincent Lam" userId="4b9f04b0-8ed0-420d-859a-8130926d3ba8" providerId="ADAL" clId="{67F7EE44-FC00-4551-B096-F54AFEA48EC1}" dt="2024-07-29T01:13:42.209" v="3172"/>
          <ac:spMkLst>
            <pc:docMk/>
            <pc:sldMk cId="2269733616" sldId="280"/>
            <ac:spMk id="9" creationId="{B566F642-88F0-0E23-0F60-094B7A53A7D7}"/>
          </ac:spMkLst>
        </pc:spChg>
        <pc:spChg chg="add mod">
          <ac:chgData name="Vincent Lam" userId="4b9f04b0-8ed0-420d-859a-8130926d3ba8" providerId="ADAL" clId="{67F7EE44-FC00-4551-B096-F54AFEA48EC1}" dt="2024-07-26T09:05:01.691" v="3136" actId="1076"/>
          <ac:spMkLst>
            <pc:docMk/>
            <pc:sldMk cId="2269733616" sldId="280"/>
            <ac:spMk id="10" creationId="{70EA0D8D-4F66-6BDE-B9C0-7FA08F5D4E4E}"/>
          </ac:spMkLst>
        </pc:spChg>
        <pc:spChg chg="mod">
          <ac:chgData name="Vincent Lam" userId="4b9f04b0-8ed0-420d-859a-8130926d3ba8" providerId="ADAL" clId="{67F7EE44-FC00-4551-B096-F54AFEA48EC1}" dt="2024-07-26T09:14:12.883" v="3139" actId="1076"/>
          <ac:spMkLst>
            <pc:docMk/>
            <pc:sldMk cId="2269733616" sldId="280"/>
            <ac:spMk id="11" creationId="{573D4808-BECD-E34B-D7F1-50059596B18D}"/>
          </ac:spMkLst>
        </pc:spChg>
        <pc:spChg chg="mod">
          <ac:chgData name="Vincent Lam" userId="4b9f04b0-8ed0-420d-859a-8130926d3ba8" providerId="ADAL" clId="{67F7EE44-FC00-4551-B096-F54AFEA48EC1}" dt="2024-07-29T01:13:42.209" v="3172"/>
          <ac:spMkLst>
            <pc:docMk/>
            <pc:sldMk cId="2269733616" sldId="280"/>
            <ac:spMk id="13" creationId="{60BB9C8E-2931-6AB0-8B54-E56BB8D5CFDF}"/>
          </ac:spMkLst>
        </pc:spChg>
        <pc:spChg chg="mod">
          <ac:chgData name="Vincent Lam" userId="4b9f04b0-8ed0-420d-859a-8130926d3ba8" providerId="ADAL" clId="{67F7EE44-FC00-4551-B096-F54AFEA48EC1}" dt="2024-07-29T01:13:42.209" v="3172"/>
          <ac:spMkLst>
            <pc:docMk/>
            <pc:sldMk cId="2269733616" sldId="280"/>
            <ac:spMk id="15" creationId="{13613BE3-8968-ACD2-ED6A-5BEE26B6CE7E}"/>
          </ac:spMkLst>
        </pc:spChg>
        <pc:grpChg chg="del">
          <ac:chgData name="Vincent Lam" userId="4b9f04b0-8ed0-420d-859a-8130926d3ba8" providerId="ADAL" clId="{67F7EE44-FC00-4551-B096-F54AFEA48EC1}" dt="2024-07-29T01:13:41.802" v="3171" actId="478"/>
          <ac:grpSpMkLst>
            <pc:docMk/>
            <pc:sldMk cId="2269733616" sldId="280"/>
            <ac:grpSpMk id="2" creationId="{5F2429E2-4F9A-EEF6-2893-EE896F7AE4B6}"/>
          </ac:grpSpMkLst>
        </pc:grpChg>
        <pc:grpChg chg="add mod">
          <ac:chgData name="Vincent Lam" userId="4b9f04b0-8ed0-420d-859a-8130926d3ba8" providerId="ADAL" clId="{67F7EE44-FC00-4551-B096-F54AFEA48EC1}" dt="2024-07-29T01:13:42.209" v="3172"/>
          <ac:grpSpMkLst>
            <pc:docMk/>
            <pc:sldMk cId="2269733616" sldId="280"/>
            <ac:grpSpMk id="7" creationId="{21DA53A6-B5FC-36D5-C0CB-65BA696A1F3F}"/>
          </ac:grpSpMkLst>
        </pc:grpChg>
        <pc:picChg chg="mod ord">
          <ac:chgData name="Vincent Lam" userId="4b9f04b0-8ed0-420d-859a-8130926d3ba8" providerId="ADAL" clId="{67F7EE44-FC00-4551-B096-F54AFEA48EC1}" dt="2024-07-26T09:02:37.262" v="3117" actId="167"/>
          <ac:picMkLst>
            <pc:docMk/>
            <pc:sldMk cId="2269733616" sldId="280"/>
            <ac:picMk id="4" creationId="{535FEAF5-484C-2EE2-2B14-B4E34A0EB928}"/>
          </ac:picMkLst>
        </pc:picChg>
        <pc:picChg chg="add mod ord">
          <ac:chgData name="Vincent Lam" userId="4b9f04b0-8ed0-420d-859a-8130926d3ba8" providerId="ADAL" clId="{67F7EE44-FC00-4551-B096-F54AFEA48EC1}" dt="2024-07-26T09:05:06.223" v="3137" actId="1076"/>
          <ac:picMkLst>
            <pc:docMk/>
            <pc:sldMk cId="2269733616" sldId="280"/>
            <ac:picMk id="14" creationId="{9488C060-8244-72C5-F654-BC19DD7BEBEA}"/>
          </ac:picMkLst>
        </pc:picChg>
      </pc:sldChg>
    </pc:docChg>
  </pc:docChgLst>
  <pc:docChgLst>
    <pc:chgData name="Jessica Sze" userId="d0516426-7314-41db-81c2-b7e15aa86492" providerId="ADAL" clId="{4CAD4680-CFB9-45AC-AFE8-C5D8A4D39779}"/>
    <pc:docChg chg="undo custSel addSld delSld modSld">
      <pc:chgData name="Jessica Sze" userId="d0516426-7314-41db-81c2-b7e15aa86492" providerId="ADAL" clId="{4CAD4680-CFB9-45AC-AFE8-C5D8A4D39779}" dt="2024-12-31T07:30:04.436" v="366" actId="1076"/>
      <pc:docMkLst>
        <pc:docMk/>
      </pc:docMkLst>
      <pc:sldChg chg="addSp delSp mod">
        <pc:chgData name="Jessica Sze" userId="d0516426-7314-41db-81c2-b7e15aa86492" providerId="ADAL" clId="{4CAD4680-CFB9-45AC-AFE8-C5D8A4D39779}" dt="2024-12-30T15:24:59.852" v="3" actId="478"/>
        <pc:sldMkLst>
          <pc:docMk/>
          <pc:sldMk cId="2712038667" sldId="262"/>
        </pc:sldMkLst>
        <pc:picChg chg="add del">
          <ac:chgData name="Jessica Sze" userId="d0516426-7314-41db-81c2-b7e15aa86492" providerId="ADAL" clId="{4CAD4680-CFB9-45AC-AFE8-C5D8A4D39779}" dt="2024-12-30T15:24:59.852" v="3" actId="478"/>
          <ac:picMkLst>
            <pc:docMk/>
            <pc:sldMk cId="2712038667" sldId="262"/>
            <ac:picMk id="13" creationId="{90F98051-F07F-28DF-2266-CAB627A4E3FA}"/>
          </ac:picMkLst>
        </pc:picChg>
        <pc:picChg chg="add del">
          <ac:chgData name="Jessica Sze" userId="d0516426-7314-41db-81c2-b7e15aa86492" providerId="ADAL" clId="{4CAD4680-CFB9-45AC-AFE8-C5D8A4D39779}" dt="2024-12-30T15:24:57.678" v="2" actId="478"/>
          <ac:picMkLst>
            <pc:docMk/>
            <pc:sldMk cId="2712038667" sldId="262"/>
            <ac:picMk id="17" creationId="{5E936A5D-04DA-56EF-C3B3-0BB2900A070B}"/>
          </ac:picMkLst>
        </pc:picChg>
      </pc:sldChg>
      <pc:sldChg chg="delSp modSp mod">
        <pc:chgData name="Jessica Sze" userId="d0516426-7314-41db-81c2-b7e15aa86492" providerId="ADAL" clId="{4CAD4680-CFB9-45AC-AFE8-C5D8A4D39779}" dt="2024-12-31T07:30:04.436" v="366" actId="1076"/>
        <pc:sldMkLst>
          <pc:docMk/>
          <pc:sldMk cId="535248723" sldId="264"/>
        </pc:sldMkLst>
        <pc:spChg chg="mod">
          <ac:chgData name="Jessica Sze" userId="d0516426-7314-41db-81c2-b7e15aa86492" providerId="ADAL" clId="{4CAD4680-CFB9-45AC-AFE8-C5D8A4D39779}" dt="2024-12-31T07:30:01.874" v="365" actId="1076"/>
          <ac:spMkLst>
            <pc:docMk/>
            <pc:sldMk cId="535248723" sldId="264"/>
            <ac:spMk id="14" creationId="{CCC13DA2-13D2-B730-A3A4-52F748109E2F}"/>
          </ac:spMkLst>
        </pc:spChg>
        <pc:spChg chg="mod">
          <ac:chgData name="Jessica Sze" userId="d0516426-7314-41db-81c2-b7e15aa86492" providerId="ADAL" clId="{4CAD4680-CFB9-45AC-AFE8-C5D8A4D39779}" dt="2024-12-31T07:30:04.436" v="366" actId="1076"/>
          <ac:spMkLst>
            <pc:docMk/>
            <pc:sldMk cId="535248723" sldId="264"/>
            <ac:spMk id="15" creationId="{1F172F77-4B2B-495A-274A-F8659BBCBDA7}"/>
          </ac:spMkLst>
        </pc:spChg>
        <pc:picChg chg="del">
          <ac:chgData name="Jessica Sze" userId="d0516426-7314-41db-81c2-b7e15aa86492" providerId="ADAL" clId="{4CAD4680-CFB9-45AC-AFE8-C5D8A4D39779}" dt="2024-12-31T07:28:20.788" v="329" actId="478"/>
          <ac:picMkLst>
            <pc:docMk/>
            <pc:sldMk cId="535248723" sldId="264"/>
            <ac:picMk id="20" creationId="{C2AE4961-EB9D-91D3-B494-9C49A0F50CD3}"/>
          </ac:picMkLst>
        </pc:picChg>
      </pc:sldChg>
      <pc:sldChg chg="delSp modSp mod">
        <pc:chgData name="Jessica Sze" userId="d0516426-7314-41db-81c2-b7e15aa86492" providerId="ADAL" clId="{4CAD4680-CFB9-45AC-AFE8-C5D8A4D39779}" dt="2024-12-30T15:27:25.743" v="6" actId="1076"/>
        <pc:sldMkLst>
          <pc:docMk/>
          <pc:sldMk cId="2813106000" sldId="265"/>
        </pc:sldMkLst>
        <pc:spChg chg="mod">
          <ac:chgData name="Jessica Sze" userId="d0516426-7314-41db-81c2-b7e15aa86492" providerId="ADAL" clId="{4CAD4680-CFB9-45AC-AFE8-C5D8A4D39779}" dt="2024-12-30T15:27:25.743" v="6" actId="1076"/>
          <ac:spMkLst>
            <pc:docMk/>
            <pc:sldMk cId="2813106000" sldId="265"/>
            <ac:spMk id="11" creationId="{573D4808-BECD-E34B-D7F1-50059596B18D}"/>
          </ac:spMkLst>
        </pc:spChg>
        <pc:picChg chg="del">
          <ac:chgData name="Jessica Sze" userId="d0516426-7314-41db-81c2-b7e15aa86492" providerId="ADAL" clId="{4CAD4680-CFB9-45AC-AFE8-C5D8A4D39779}" dt="2024-12-30T15:27:14.827" v="5" actId="478"/>
          <ac:picMkLst>
            <pc:docMk/>
            <pc:sldMk cId="2813106000" sldId="265"/>
            <ac:picMk id="36" creationId="{FB05F621-9DDA-F477-0CFA-15DF76B37A75}"/>
          </ac:picMkLst>
        </pc:picChg>
        <pc:picChg chg="del">
          <ac:chgData name="Jessica Sze" userId="d0516426-7314-41db-81c2-b7e15aa86492" providerId="ADAL" clId="{4CAD4680-CFB9-45AC-AFE8-C5D8A4D39779}" dt="2024-12-30T15:27:12.845" v="4" actId="478"/>
          <ac:picMkLst>
            <pc:docMk/>
            <pc:sldMk cId="2813106000" sldId="265"/>
            <ac:picMk id="38" creationId="{285E9B34-9636-9A84-1A96-4BFF00A39702}"/>
          </ac:picMkLst>
        </pc:picChg>
      </pc:sldChg>
      <pc:sldChg chg="modSp mod">
        <pc:chgData name="Jessica Sze" userId="d0516426-7314-41db-81c2-b7e15aa86492" providerId="ADAL" clId="{4CAD4680-CFB9-45AC-AFE8-C5D8A4D39779}" dt="2024-12-30T15:28:50.434" v="40"/>
        <pc:sldMkLst>
          <pc:docMk/>
          <pc:sldMk cId="635703865" sldId="267"/>
        </pc:sldMkLst>
        <pc:spChg chg="mod">
          <ac:chgData name="Jessica Sze" userId="d0516426-7314-41db-81c2-b7e15aa86492" providerId="ADAL" clId="{4CAD4680-CFB9-45AC-AFE8-C5D8A4D39779}" dt="2024-12-30T15:28:50.434" v="40"/>
          <ac:spMkLst>
            <pc:docMk/>
            <pc:sldMk cId="635703865" sldId="267"/>
            <ac:spMk id="10" creationId="{4D1467BA-54BE-6C5E-A8E4-DD3EAC0959A4}"/>
          </ac:spMkLst>
        </pc:spChg>
        <pc:spChg chg="mod">
          <ac:chgData name="Jessica Sze" userId="d0516426-7314-41db-81c2-b7e15aa86492" providerId="ADAL" clId="{4CAD4680-CFB9-45AC-AFE8-C5D8A4D39779}" dt="2024-12-30T15:28:39.975" v="14"/>
          <ac:spMkLst>
            <pc:docMk/>
            <pc:sldMk cId="635703865" sldId="267"/>
            <ac:spMk id="11" creationId="{573D4808-BECD-E34B-D7F1-50059596B18D}"/>
          </ac:spMkLst>
        </pc:spChg>
      </pc:sldChg>
      <pc:sldChg chg="modSp mod">
        <pc:chgData name="Jessica Sze" userId="d0516426-7314-41db-81c2-b7e15aa86492" providerId="ADAL" clId="{4CAD4680-CFB9-45AC-AFE8-C5D8A4D39779}" dt="2024-12-30T15:29:43.011" v="53"/>
        <pc:sldMkLst>
          <pc:docMk/>
          <pc:sldMk cId="1165535487" sldId="268"/>
        </pc:sldMkLst>
        <pc:spChg chg="mod">
          <ac:chgData name="Jessica Sze" userId="d0516426-7314-41db-81c2-b7e15aa86492" providerId="ADAL" clId="{4CAD4680-CFB9-45AC-AFE8-C5D8A4D39779}" dt="2024-12-30T15:29:43.011" v="53"/>
          <ac:spMkLst>
            <pc:docMk/>
            <pc:sldMk cId="1165535487" sldId="268"/>
            <ac:spMk id="11" creationId="{573D4808-BECD-E34B-D7F1-50059596B18D}"/>
          </ac:spMkLst>
        </pc:spChg>
      </pc:sldChg>
      <pc:sldChg chg="delSp modSp mod">
        <pc:chgData name="Jessica Sze" userId="d0516426-7314-41db-81c2-b7e15aa86492" providerId="ADAL" clId="{4CAD4680-CFB9-45AC-AFE8-C5D8A4D39779}" dt="2024-12-31T07:27:17.300" v="328" actId="478"/>
        <pc:sldMkLst>
          <pc:docMk/>
          <pc:sldMk cId="3175855405" sldId="275"/>
        </pc:sldMkLst>
        <pc:spChg chg="mod">
          <ac:chgData name="Jessica Sze" userId="d0516426-7314-41db-81c2-b7e15aa86492" providerId="ADAL" clId="{4CAD4680-CFB9-45AC-AFE8-C5D8A4D39779}" dt="2024-12-30T15:30:21.294" v="58"/>
          <ac:spMkLst>
            <pc:docMk/>
            <pc:sldMk cId="3175855405" sldId="275"/>
            <ac:spMk id="10" creationId="{6C9F04C6-57FB-C8B6-F1DA-7917A75D93E5}"/>
          </ac:spMkLst>
        </pc:spChg>
        <pc:picChg chg="del">
          <ac:chgData name="Jessica Sze" userId="d0516426-7314-41db-81c2-b7e15aa86492" providerId="ADAL" clId="{4CAD4680-CFB9-45AC-AFE8-C5D8A4D39779}" dt="2024-12-31T07:27:17.300" v="328" actId="478"/>
          <ac:picMkLst>
            <pc:docMk/>
            <pc:sldMk cId="3175855405" sldId="275"/>
            <ac:picMk id="14" creationId="{61D618A8-7256-722D-AF47-A0F6A2CD877A}"/>
          </ac:picMkLst>
        </pc:picChg>
      </pc:sldChg>
      <pc:sldChg chg="modSp mod">
        <pc:chgData name="Jessica Sze" userId="d0516426-7314-41db-81c2-b7e15aa86492" providerId="ADAL" clId="{4CAD4680-CFB9-45AC-AFE8-C5D8A4D39779}" dt="2024-12-30T15:30:47.732" v="80"/>
        <pc:sldMkLst>
          <pc:docMk/>
          <pc:sldMk cId="1227336462" sldId="276"/>
        </pc:sldMkLst>
        <pc:spChg chg="mod">
          <ac:chgData name="Jessica Sze" userId="d0516426-7314-41db-81c2-b7e15aa86492" providerId="ADAL" clId="{4CAD4680-CFB9-45AC-AFE8-C5D8A4D39779}" dt="2024-12-30T15:30:47.732" v="80"/>
          <ac:spMkLst>
            <pc:docMk/>
            <pc:sldMk cId="1227336462" sldId="276"/>
            <ac:spMk id="11" creationId="{573D4808-BECD-E34B-D7F1-50059596B18D}"/>
          </ac:spMkLst>
        </pc:spChg>
      </pc:sldChg>
      <pc:sldChg chg="addSp delSp modSp del mod">
        <pc:chgData name="Jessica Sze" userId="d0516426-7314-41db-81c2-b7e15aa86492" providerId="ADAL" clId="{4CAD4680-CFB9-45AC-AFE8-C5D8A4D39779}" dt="2024-12-30T15:41:40.740" v="241" actId="47"/>
        <pc:sldMkLst>
          <pc:docMk/>
          <pc:sldMk cId="4033070982" sldId="278"/>
        </pc:sldMkLst>
        <pc:spChg chg="mod">
          <ac:chgData name="Jessica Sze" userId="d0516426-7314-41db-81c2-b7e15aa86492" providerId="ADAL" clId="{4CAD4680-CFB9-45AC-AFE8-C5D8A4D39779}" dt="2024-12-30T15:41:24.936" v="240" actId="20577"/>
          <ac:spMkLst>
            <pc:docMk/>
            <pc:sldMk cId="4033070982" sldId="278"/>
            <ac:spMk id="11" creationId="{573D4808-BECD-E34B-D7F1-50059596B18D}"/>
          </ac:spMkLst>
        </pc:spChg>
        <pc:spChg chg="del mod">
          <ac:chgData name="Jessica Sze" userId="d0516426-7314-41db-81c2-b7e15aa86492" providerId="ADAL" clId="{4CAD4680-CFB9-45AC-AFE8-C5D8A4D39779}" dt="2024-12-30T15:41:01.259" v="232" actId="478"/>
          <ac:spMkLst>
            <pc:docMk/>
            <pc:sldMk cId="4033070982" sldId="278"/>
            <ac:spMk id="13" creationId="{EA90208E-35F7-6FEC-B103-81C40959996B}"/>
          </ac:spMkLst>
        </pc:spChg>
        <pc:spChg chg="add del mod">
          <ac:chgData name="Jessica Sze" userId="d0516426-7314-41db-81c2-b7e15aa86492" providerId="ADAL" clId="{4CAD4680-CFB9-45AC-AFE8-C5D8A4D39779}" dt="2024-12-30T15:41:17.711" v="236" actId="478"/>
          <ac:spMkLst>
            <pc:docMk/>
            <pc:sldMk cId="4033070982" sldId="278"/>
            <ac:spMk id="14" creationId="{30E6803E-3DB0-8E0C-3CF1-06FF6EC75DB5}"/>
          </ac:spMkLst>
        </pc:spChg>
        <pc:spChg chg="del">
          <ac:chgData name="Jessica Sze" userId="d0516426-7314-41db-81c2-b7e15aa86492" providerId="ADAL" clId="{4CAD4680-CFB9-45AC-AFE8-C5D8A4D39779}" dt="2024-12-30T15:41:03.854" v="233" actId="478"/>
          <ac:spMkLst>
            <pc:docMk/>
            <pc:sldMk cId="4033070982" sldId="278"/>
            <ac:spMk id="15" creationId="{41275E3D-D2BA-CB85-1308-0A6DD34E956A}"/>
          </ac:spMkLst>
        </pc:spChg>
      </pc:sldChg>
      <pc:sldChg chg="delSp modSp mod">
        <pc:chgData name="Jessica Sze" userId="d0516426-7314-41db-81c2-b7e15aa86492" providerId="ADAL" clId="{4CAD4680-CFB9-45AC-AFE8-C5D8A4D39779}" dt="2024-12-31T07:26:40.647" v="325" actId="20577"/>
        <pc:sldMkLst>
          <pc:docMk/>
          <pc:sldMk cId="1462147587" sldId="279"/>
        </pc:sldMkLst>
        <pc:spChg chg="mod">
          <ac:chgData name="Jessica Sze" userId="d0516426-7314-41db-81c2-b7e15aa86492" providerId="ADAL" clId="{4CAD4680-CFB9-45AC-AFE8-C5D8A4D39779}" dt="2024-12-31T07:26:40.647" v="325" actId="20577"/>
          <ac:spMkLst>
            <pc:docMk/>
            <pc:sldMk cId="1462147587" sldId="279"/>
            <ac:spMk id="6" creationId="{ED55D4AA-720D-5C35-9D9C-8F7808343F07}"/>
          </ac:spMkLst>
        </pc:spChg>
        <pc:spChg chg="mod">
          <ac:chgData name="Jessica Sze" userId="d0516426-7314-41db-81c2-b7e15aa86492" providerId="ADAL" clId="{4CAD4680-CFB9-45AC-AFE8-C5D8A4D39779}" dt="2024-12-30T15:42:13.718" v="243" actId="20577"/>
          <ac:spMkLst>
            <pc:docMk/>
            <pc:sldMk cId="1462147587" sldId="279"/>
            <ac:spMk id="11" creationId="{573D4808-BECD-E34B-D7F1-50059596B18D}"/>
          </ac:spMkLst>
        </pc:spChg>
        <pc:picChg chg="del">
          <ac:chgData name="Jessica Sze" userId="d0516426-7314-41db-81c2-b7e15aa86492" providerId="ADAL" clId="{4CAD4680-CFB9-45AC-AFE8-C5D8A4D39779}" dt="2024-12-30T15:42:07.343" v="242" actId="478"/>
          <ac:picMkLst>
            <pc:docMk/>
            <pc:sldMk cId="1462147587" sldId="279"/>
            <ac:picMk id="14" creationId="{01E11914-2E67-0B36-CFFD-B91A4BF41218}"/>
          </ac:picMkLst>
        </pc:picChg>
      </pc:sldChg>
      <pc:sldChg chg="modSp mod">
        <pc:chgData name="Jessica Sze" userId="d0516426-7314-41db-81c2-b7e15aa86492" providerId="ADAL" clId="{4CAD4680-CFB9-45AC-AFE8-C5D8A4D39779}" dt="2024-12-31T07:26:45.882" v="327" actId="20577"/>
        <pc:sldMkLst>
          <pc:docMk/>
          <pc:sldMk cId="2269733616" sldId="280"/>
        </pc:sldMkLst>
        <pc:spChg chg="mod">
          <ac:chgData name="Jessica Sze" userId="d0516426-7314-41db-81c2-b7e15aa86492" providerId="ADAL" clId="{4CAD4680-CFB9-45AC-AFE8-C5D8A4D39779}" dt="2024-12-31T07:26:45.882" v="327" actId="20577"/>
          <ac:spMkLst>
            <pc:docMk/>
            <pc:sldMk cId="2269733616" sldId="280"/>
            <ac:spMk id="6" creationId="{ED55D4AA-720D-5C35-9D9C-8F7808343F07}"/>
          </ac:spMkLst>
        </pc:spChg>
      </pc:sldChg>
      <pc:sldChg chg="modSp add mod">
        <pc:chgData name="Jessica Sze" userId="d0516426-7314-41db-81c2-b7e15aa86492" providerId="ADAL" clId="{4CAD4680-CFB9-45AC-AFE8-C5D8A4D39779}" dt="2024-12-30T15:46:36.213" v="323" actId="20577"/>
        <pc:sldMkLst>
          <pc:docMk/>
          <pc:sldMk cId="3212669292" sldId="362"/>
        </pc:sldMkLst>
        <pc:spChg chg="mod">
          <ac:chgData name="Jessica Sze" userId="d0516426-7314-41db-81c2-b7e15aa86492" providerId="ADAL" clId="{4CAD4680-CFB9-45AC-AFE8-C5D8A4D39779}" dt="2024-12-30T15:46:36.213" v="323" actId="20577"/>
          <ac:spMkLst>
            <pc:docMk/>
            <pc:sldMk cId="3212669292" sldId="362"/>
            <ac:spMk id="5" creationId="{7F8A8448-4677-E1C6-D267-349F6C3712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5A4BE-8F4B-4B5E-98C6-2347F59DC925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DB2E-BC19-4EB4-A4FB-18B2A49DABD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3483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39757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11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01310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12720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51595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FEB12-D134-4332-ABBC-3856ACA921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75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1750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6824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7613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7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2951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5271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86262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C82CE-3079-499E-81D7-3B11B426BF34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6119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5BC046-BD22-72A5-F571-94136794F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3E399D3-186F-5F89-BBA2-1593341B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1DEDBF-9D08-D49A-FF6D-E0A2DFE3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DC80F7C-DF33-66BC-13A2-17463B1F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EB33EC-5F5C-242B-B77F-D7A1A46F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6231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3C040B-0F57-0DEE-B1C8-4F6970A5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B9399BC-4581-9823-63E7-8488CD68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E1BA13-03B5-E065-C9D8-0584AB82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2F1C04-F082-A9D0-12FA-462E2B94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2D557E-68A3-11AE-EC34-5FADA1DB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40305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019090F-C53C-883B-8523-214A50202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A9BACD-28B2-68E7-12EC-5F4FB3C5D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5883F8-CC10-3F18-7A6B-7AA4FD32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3363BB-A368-E467-2B70-C58E3A86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A80349-2547-4D12-6E05-F41DBC3E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996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71A00-0A12-8B19-274F-401ABF8D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3BFA30-D902-237B-D0CE-122CCCBB4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AF546F-5A58-96F9-4C5C-02EEB9AD2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DD7675-608D-6009-266E-2CEAB635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8F018F8-3011-A716-0F1D-A856A3BC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60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E9CBE4-B396-B3DD-5F42-9A0022E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8338CEB-27CD-64FE-A470-87CA69B81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CB128F-9852-FD84-E6A2-C71F2C6C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A7B822-0294-873C-637E-411218AD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91FF1D-68D4-3799-6995-D72F61FB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1795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1EC27-1CF8-ED72-43E4-7AE2625D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6BF477-00A6-507E-27B2-D8BBF70EF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43BD675-366A-BBCF-A727-4976D5E8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62B010-DA7E-5FA1-07FF-F5E32E80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10AF21-3BD6-213E-EB56-67BCA486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EC2195-6534-3C2A-A847-4109CD50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1915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3CA1F2-4977-9D6B-6761-D28CC3BD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7A18DB-3112-97AB-C588-F1ABD94C5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78223A9-F386-BD38-061C-2A8181E6E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9262D7B0-E84F-8892-EBD8-52B90EC8F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3C8B55E-B471-B2F0-DDFA-F3B83B1DB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5BF56F0-6C0E-9371-E730-A3393A54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19088A7-FA05-1B3B-37BD-11869C4AB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581D7D8-5D0C-8AF5-D54E-67B343B9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7378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C20AC1-2F17-E767-79AC-FD3E2591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634386C-7A45-C655-A21F-D4BD9E3FD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172E08-B9B2-C4D7-51F7-F92D7DBE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012311-05EF-BC68-D2D0-6627F2E3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2607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70A1218-6ECE-3950-3EFB-B7DAC2B5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3FD5CBC-0ED4-4A0E-2E55-3C25812B8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ACE574-04F2-EEA9-7AC7-B19ED5D2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8352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15AF3B-A902-F21F-E876-D1DE4F48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F48FB2-9EDF-6545-7FD6-EACFF5284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798271B-F794-2EB9-2250-30B6FFF35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1006938-0C9D-22B7-6538-D76011B5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A5F38A-765F-4F64-41EE-C1A7EB0F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A644AA-6A08-3ACA-B1BA-C704D18C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6975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BFDA32-D63F-227D-DC85-2A2440A1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C50323D-20A4-0D90-8C35-CF094D9C3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K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7B0A000-9BDE-2607-F132-06BEFC6CD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1971266-070E-2AA2-99D4-0F35DD33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EB267D-F18E-9FBB-AFE4-E1DCA973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501B17-B73B-B203-DF01-FF3A12C2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9703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A19FA5E-4A02-18A4-C800-B4D38BA4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HK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7E8A31B-DC0F-8B39-240A-9AD375746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HK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C3EC12-EFEB-7058-60D4-80A67DF93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2A75A6-405A-4143-B72B-2CE6BA1EC847}" type="datetimeFigureOut">
              <a:rPr lang="en-HK" smtClean="0"/>
              <a:t>31/12/2024</a:t>
            </a:fld>
            <a:endParaRPr lang="en-HK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815A89-4A86-1867-4AB4-313B52A18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33D73F-8805-A77F-95FE-2EC20245B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F47AFD-3DEA-4A53-BDB1-2340F45DCE2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9259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0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7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D7D48B65-DB26-4F1F-5241-E13192C90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pic>
        <p:nvPicPr>
          <p:cNvPr id="17" name="圖片 16" descr="一張含有 寫生, 美工圖案, 圖畫, 圖解 的圖片&#10;&#10;自動產生的描述">
            <a:extLst>
              <a:ext uri="{FF2B5EF4-FFF2-40B4-BE49-F238E27FC236}">
                <a16:creationId xmlns:a16="http://schemas.microsoft.com/office/drawing/2014/main" id="{E98A65F1-CAEA-E336-CF52-22ED12EE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15806"/>
          <a:stretch/>
        </p:blipFill>
        <p:spPr>
          <a:xfrm>
            <a:off x="1753934" y="2012868"/>
            <a:ext cx="8681660" cy="4845132"/>
          </a:xfrm>
          <a:prstGeom prst="rect">
            <a:avLst/>
          </a:prstGeom>
        </p:spPr>
      </p:pic>
      <p:grpSp>
        <p:nvGrpSpPr>
          <p:cNvPr id="6" name="Group 16">
            <a:extLst>
              <a:ext uri="{FF2B5EF4-FFF2-40B4-BE49-F238E27FC236}">
                <a16:creationId xmlns:a16="http://schemas.microsoft.com/office/drawing/2014/main" id="{DA2C2AFA-2CA3-E311-6284-EA2CBC2A154F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7" name="Rectangle 29" descr="小方格">
              <a:extLst>
                <a:ext uri="{FF2B5EF4-FFF2-40B4-BE49-F238E27FC236}">
                  <a16:creationId xmlns:a16="http://schemas.microsoft.com/office/drawing/2014/main" id="{1C962825-1C6A-F214-5F14-995EC3BC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8" name="Text Box 30">
              <a:extLst>
                <a:ext uri="{FF2B5EF4-FFF2-40B4-BE49-F238E27FC236}">
                  <a16:creationId xmlns:a16="http://schemas.microsoft.com/office/drawing/2014/main" id="{1404C3F8-A9F6-77BE-B3EF-D33946719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9" name="Line 31">
              <a:extLst>
                <a:ext uri="{FF2B5EF4-FFF2-40B4-BE49-F238E27FC236}">
                  <a16:creationId xmlns:a16="http://schemas.microsoft.com/office/drawing/2014/main" id="{7855E33E-DAC5-559A-6B43-302A08A534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7D69299-6F8E-226D-26B7-561E21B31110}"/>
              </a:ext>
            </a:extLst>
          </p:cNvPr>
          <p:cNvSpPr txBox="1"/>
          <p:nvPr/>
        </p:nvSpPr>
        <p:spPr>
          <a:xfrm>
            <a:off x="-2" y="816008"/>
            <a:ext cx="121895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中國古代的運動項目</a:t>
            </a:r>
            <a:endParaRPr lang="zh-HK" alt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Text Box 32">
            <a:extLst>
              <a:ext uri="{FF2B5EF4-FFF2-40B4-BE49-F238E27FC236}">
                <a16:creationId xmlns:a16="http://schemas.microsoft.com/office/drawing/2014/main" id="{4B4E3DD5-F5BD-A8C0-E2D1-A3853F03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74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101" y="120023"/>
            <a:ext cx="453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10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700664" y="1398362"/>
            <a:ext cx="6066410" cy="433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「玉女投壺」的傳說故事</a:t>
            </a:r>
            <a:endParaRPr lang="en-US" altLang="zh-TW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東王公經常和玉女玩投壺遊戲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他們各拿一千兩百支箭，每次投擲，全部箭會同時向壺口飛去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若有箭沒進，天會發出譏笑，人間看到的便是閃電</a:t>
            </a:r>
            <a:endParaRPr lang="en-US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「玉女投壺」一詞便指閃電或雷雨</a:t>
            </a:r>
            <a:endParaRPr lang="en-HK" altLang="zh-CN" sz="28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剪去對角線角落矩形 14">
            <a:extLst>
              <a:ext uri="{FF2B5EF4-FFF2-40B4-BE49-F238E27FC236}">
                <a16:creationId xmlns:a16="http://schemas.microsoft.com/office/drawing/2014/main" id="{2CE6F0BE-BFCE-4A7D-DDBB-7DFEABD8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771" y="687343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投壺</a:t>
            </a:r>
          </a:p>
        </p:txBody>
      </p:sp>
      <p:pic>
        <p:nvPicPr>
          <p:cNvPr id="10" name="圖片 9" descr="一張含有 兒童藝術, 圖畫, 油畫, 藝術 的圖片&#10;&#10;自動產生的描述">
            <a:extLst>
              <a:ext uri="{FF2B5EF4-FFF2-40B4-BE49-F238E27FC236}">
                <a16:creationId xmlns:a16="http://schemas.microsoft.com/office/drawing/2014/main" id="{5FE08FFE-4966-6E27-36F8-5DFF2B4B2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74" y="1700778"/>
            <a:ext cx="5401941" cy="4374867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3" name="Group 16">
            <a:extLst>
              <a:ext uri="{FF2B5EF4-FFF2-40B4-BE49-F238E27FC236}">
                <a16:creationId xmlns:a16="http://schemas.microsoft.com/office/drawing/2014/main" id="{F6DB4FBC-4240-1B65-5664-8A5A45759D08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E0205188-00F7-E1AE-561D-811AAADBA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2BE266AE-647C-47FA-F721-1EF387BED7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4" name="Line 31">
              <a:extLst>
                <a:ext uri="{FF2B5EF4-FFF2-40B4-BE49-F238E27FC236}">
                  <a16:creationId xmlns:a16="http://schemas.microsoft.com/office/drawing/2014/main" id="{C0F607DF-C58E-B3C6-401C-974AC1CD8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122733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4049" y="120023"/>
            <a:ext cx="4790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11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359648" y="1441452"/>
            <a:ext cx="5823503" cy="470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中國古代運動深受不同學派影響</a:t>
            </a:r>
            <a:endParaRPr lang="en-US" altLang="zh-TW" sz="2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運動與傳統哲學思想結合緊密</a:t>
            </a:r>
            <a:endParaRPr lang="en-US" altLang="zh-TW" sz="2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包含養生，延年益壽之法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例如</a:t>
            </a:r>
            <a:r>
              <a:rPr lang="zh-CN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：</a:t>
            </a:r>
            <a:endParaRPr lang="en-US" altLang="zh-TW" sz="2800" dirty="0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zh-TW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中華文化中獨有的「氣」的概念</a:t>
            </a:r>
            <a:endParaRPr lang="en-US" altLang="zh-TW" sz="2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zh-TW" altLang="en-US" sz="2800" dirty="0"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道家中「陰陽五行」等概念</a:t>
            </a:r>
            <a:endParaRPr lang="en-US" altLang="zh-TW" sz="2800" dirty="0"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104A63DA-91B5-4C5E-CAC1-19671FEC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28" y="737839"/>
            <a:ext cx="5736391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古代體育的文化意義</a:t>
            </a:r>
            <a:r>
              <a:rPr lang="en-US" altLang="zh-TW" sz="2800" b="1" dirty="0"/>
              <a:t>——</a:t>
            </a:r>
            <a:r>
              <a:rPr lang="zh-TW" altLang="en-US" sz="2800" b="1" dirty="0"/>
              <a:t>宗教哲學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8AA7E5B5-DD6A-077B-29AA-58305A1F84CA}"/>
              </a:ext>
            </a:extLst>
          </p:cNvPr>
          <p:cNvSpPr/>
          <p:nvPr/>
        </p:nvSpPr>
        <p:spPr>
          <a:xfrm>
            <a:off x="6519814" y="706009"/>
            <a:ext cx="5478049" cy="1378773"/>
          </a:xfrm>
          <a:prstGeom prst="wedgeRoundRectCallout">
            <a:avLst>
              <a:gd name="adj1" fmla="val -1168"/>
              <a:gd name="adj2" fmla="val 59085"/>
              <a:gd name="adj3" fmla="val 16667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「氣虛」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就</a:t>
            </a:r>
            <a:r>
              <a:rPr 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容易生病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HK" altLang="zh-CN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多</a:t>
            </a:r>
            <a:r>
              <a:rPr lang="zh-CN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練太極拳可以幫忙運氣至全身</a:t>
            </a:r>
            <a:endParaRPr lang="en-HK" sz="2800" dirty="0">
              <a:solidFill>
                <a:schemeClr val="tx1">
                  <a:lumMod val="95000"/>
                  <a:lumOff val="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pic>
        <p:nvPicPr>
          <p:cNvPr id="9" name="圖片 8" descr="一張含有 人的臉孔, 圖畫, 眼鏡, 卡通 的圖片&#10;&#10;自動產生的描述">
            <a:extLst>
              <a:ext uri="{FF2B5EF4-FFF2-40B4-BE49-F238E27FC236}">
                <a16:creationId xmlns:a16="http://schemas.microsoft.com/office/drawing/2014/main" id="{789D08B9-C48F-8356-A051-87E3FE1AE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9" b="95631" l="6574" r="90771">
                        <a14:foregroundMark x1="37800" y1="14399" x2="71049" y2="11420"/>
                        <a14:foregroundMark x1="71049" y1="11420" x2="73325" y2="12910"/>
                        <a14:foregroundMark x1="45259" y1="4568" x2="69532" y2="6058"/>
                        <a14:foregroundMark x1="41466" y1="63357" x2="78255" y2="95631"/>
                        <a14:foregroundMark x1="6574" y1="44290" x2="9102" y2="62860"/>
                        <a14:foregroundMark x1="44627" y1="58491" x2="66372" y2="78550"/>
                        <a14:foregroundMark x1="43995" y1="56008" x2="62705" y2="56504"/>
                        <a14:foregroundMark x1="45259" y1="73188" x2="77623" y2="85899"/>
                        <a14:foregroundMark x1="77623" y1="85899" x2="77623" y2="85899"/>
                        <a14:foregroundMark x1="44627" y1="70705" x2="44627" y2="91758"/>
                        <a14:foregroundMark x1="73325" y1="72195" x2="78255" y2="91261"/>
                        <a14:foregroundMark x1="57649" y1="89772" x2="41846" y2="68222"/>
                        <a14:foregroundMark x1="41846" y1="68222" x2="42731" y2="68222"/>
                        <a14:foregroundMark x1="48925" y1="85402" x2="41466" y2="68222"/>
                        <a14:foregroundMark x1="38306" y1="79543" x2="49558" y2="77557"/>
                        <a14:foregroundMark x1="35272" y1="77061" x2="45259" y2="75571"/>
                        <a14:foregroundMark x1="35904" y1="88282" x2="46523" y2="86892"/>
                        <a14:foregroundMark x1="32111" y1="86892" x2="45891" y2="84409"/>
                        <a14:foregroundMark x1="32111" y1="90765" x2="47661" y2="52036"/>
                        <a14:foregroundMark x1="38306" y1="77061" x2="32743" y2="75074"/>
                        <a14:foregroundMark x1="63970" y1="52036" x2="90771" y2="66236"/>
                        <a14:foregroundMark x1="68268" y1="25124" x2="76359" y2="7051"/>
                        <a14:foregroundMark x1="60809" y1="40318" x2="63970" y2="29096"/>
                        <a14:foregroundMark x1="52718" y1="30983" x2="34640" y2="28103"/>
                        <a14:foregroundMark x1="60809" y1="28103" x2="72693" y2="28103"/>
                        <a14:foregroundMark x1="67004" y1="60874" x2="58281" y2="66236"/>
                        <a14:foregroundMark x1="36536" y1="73585" x2="32111" y2="90765"/>
                        <a14:foregroundMark x1="33375" y1="92254" x2="43995" y2="60377"/>
                        <a14:foregroundMark x1="43995" y1="60377" x2="44627" y2="59881"/>
                        <a14:foregroundMark x1="76991" y1="12910" x2="85082" y2="15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497" y="1987149"/>
            <a:ext cx="2722873" cy="3466413"/>
          </a:xfrm>
          <a:prstGeom prst="rect">
            <a:avLst/>
          </a:prstGeom>
        </p:spPr>
      </p:pic>
      <p:pic>
        <p:nvPicPr>
          <p:cNvPr id="16" name="圖片 15" descr="一張含有 卡通, 枕頭, 床, 圖解 的圖片&#10;&#10;自動產生的描述">
            <a:extLst>
              <a:ext uri="{FF2B5EF4-FFF2-40B4-BE49-F238E27FC236}">
                <a16:creationId xmlns:a16="http://schemas.microsoft.com/office/drawing/2014/main" id="{0EC2F3DC-1F55-BC3C-9DD0-F25902C69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1" b="98782" l="1277" r="92762">
                        <a14:foregroundMark x1="29745" y1="97751" x2="45377" y2="80975"/>
                        <a14:foregroundMark x1="45377" y1="80975" x2="71715" y2="73946"/>
                        <a14:foregroundMark x1="71715" y1="73946" x2="84063" y2="92221"/>
                        <a14:foregroundMark x1="60827" y1="92690" x2="19951" y2="94752"/>
                        <a14:foregroundMark x1="10158" y1="96813" x2="26338" y2="97938"/>
                        <a14:foregroundMark x1="26338" y1="97938" x2="88382" y2="97751"/>
                        <a14:foregroundMark x1="88382" y1="97751" x2="92883" y2="97751"/>
                        <a14:foregroundMark x1="29075" y1="66542" x2="11740" y2="31771"/>
                        <a14:foregroundMark x1="41849" y1="61949" x2="20925" y2="38332"/>
                        <a14:foregroundMark x1="7543" y1="39269" x2="22445" y2="28585"/>
                        <a14:foregroundMark x1="22445" y1="28585" x2="45195" y2="38238"/>
                        <a14:foregroundMark x1="45195" y1="38238" x2="47141" y2="65698"/>
                        <a14:foregroundMark x1="47141" y1="65698" x2="7603" y2="76570"/>
                        <a14:foregroundMark x1="7603" y1="76570" x2="2920" y2="53515"/>
                        <a14:foregroundMark x1="2920" y1="53515" x2="6873" y2="44892"/>
                        <a14:foregroundMark x1="4562" y1="80131" x2="7178" y2="97751"/>
                        <a14:foregroundMark x1="21898" y1="85192" x2="12105" y2="85192"/>
                        <a14:foregroundMark x1="10158" y1="88660" x2="4258" y2="73102"/>
                        <a14:foregroundMark x1="2251" y1="74602" x2="1277" y2="987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975" y="3792705"/>
            <a:ext cx="4356419" cy="2827432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D54AE9E3-66A2-BC56-CCC8-1AC799222155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13" name="Rectangle 29" descr="小方格">
              <a:extLst>
                <a:ext uri="{FF2B5EF4-FFF2-40B4-BE49-F238E27FC236}">
                  <a16:creationId xmlns:a16="http://schemas.microsoft.com/office/drawing/2014/main" id="{04527B67-BF8B-221F-A9EA-853C749BA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4" name="Text Box 30">
              <a:extLst>
                <a:ext uri="{FF2B5EF4-FFF2-40B4-BE49-F238E27FC236}">
                  <a16:creationId xmlns:a16="http://schemas.microsoft.com/office/drawing/2014/main" id="{40E09CE8-DE22-AD7A-44F4-25ECA81CD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CBABD8A2-CF5B-61C9-BE0A-9E47BEB03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36240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pic>
        <p:nvPicPr>
          <p:cNvPr id="10" name="圖片 9" descr="一張含有 人的臉孔, 服裝, 微笑, 人員 的圖片&#10;&#10;自動產生的描述">
            <a:extLst>
              <a:ext uri="{FF2B5EF4-FFF2-40B4-BE49-F238E27FC236}">
                <a16:creationId xmlns:a16="http://schemas.microsoft.com/office/drawing/2014/main" id="{FFACC7A6-9E06-FB59-F7EC-6A9D99B1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46" y="29121"/>
            <a:ext cx="9510754" cy="68578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101" y="120023"/>
            <a:ext cx="453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12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138934" y="2084790"/>
            <a:ext cx="7650894" cy="357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「射禮」中的規矩比起競技性本身更為重要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目的並非打敗敵手，而是超越個人之限度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中國古代認為個人內心之競爭比公共競爭重要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以「修身」和「正心」為主要目標</a:t>
            </a:r>
            <a:endParaRPr lang="en-HK" altLang="zh-CN" sz="28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剪去對角線角落矩形 14">
            <a:extLst>
              <a:ext uri="{FF2B5EF4-FFF2-40B4-BE49-F238E27FC236}">
                <a16:creationId xmlns:a16="http://schemas.microsoft.com/office/drawing/2014/main" id="{BDA787A9-6B8D-2A7C-FFAB-962F1C1E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59" y="1198616"/>
            <a:ext cx="5736391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古代體育的文化意義</a:t>
            </a:r>
            <a:r>
              <a:rPr lang="en-US" altLang="zh-TW" sz="2800" b="1" dirty="0"/>
              <a:t>——</a:t>
            </a:r>
            <a:r>
              <a:rPr lang="zh-TW" altLang="en-US" sz="2800" b="1" dirty="0"/>
              <a:t>修身教化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7C268BE2-81ED-6915-1A23-1BC5C0CEB95F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FF3317DA-2FA1-70FD-8FF0-59D76E341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97B030E7-9DEC-BDFA-50EC-B89766A88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81841DB7-023E-F125-3EB5-E86703BF8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14621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pic>
        <p:nvPicPr>
          <p:cNvPr id="14" name="圖片 13" descr="一張含有 圖解, 卡通, 美工圖案 的圖片&#10;&#10;自動產生的描述">
            <a:extLst>
              <a:ext uri="{FF2B5EF4-FFF2-40B4-BE49-F238E27FC236}">
                <a16:creationId xmlns:a16="http://schemas.microsoft.com/office/drawing/2014/main" id="{9488C060-8244-72C5-F654-BC19DD7BEB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1" y="0"/>
            <a:ext cx="10997853" cy="68567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9101" y="120023"/>
            <a:ext cx="453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13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2644209" y="774354"/>
            <a:ext cx="6903581" cy="234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250000"/>
              </a:lnSpc>
              <a:buFont typeface="新細明體" panose="02020500000000000000" pitchFamily="18" charset="-120"/>
              <a:buChar char="×"/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不要因為勝利患得患失，急躁不安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algn="ctr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00B050"/>
                </a:solidFill>
                <a:effectLst/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應該表現得謙遜有禮</a:t>
            </a: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104A63DA-91B5-4C5E-CAC1-19671FEC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0430" y="678879"/>
            <a:ext cx="977091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總結</a:t>
            </a:r>
          </a:p>
        </p:txBody>
      </p:sp>
      <p:sp>
        <p:nvSpPr>
          <p:cNvPr id="10" name="書卷: 水平 9">
            <a:extLst>
              <a:ext uri="{FF2B5EF4-FFF2-40B4-BE49-F238E27FC236}">
                <a16:creationId xmlns:a16="http://schemas.microsoft.com/office/drawing/2014/main" id="{70EA0D8D-4F66-6BDE-B9C0-7FA08F5D4E4E}"/>
              </a:ext>
            </a:extLst>
          </p:cNvPr>
          <p:cNvSpPr/>
          <p:nvPr/>
        </p:nvSpPr>
        <p:spPr>
          <a:xfrm>
            <a:off x="3101235" y="2599352"/>
            <a:ext cx="6298504" cy="2718148"/>
          </a:xfrm>
          <a:prstGeom prst="horizontalScroll">
            <a:avLst>
              <a:gd name="adj" fmla="val 25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全力以赴，超越以前的自己</a:t>
            </a:r>
            <a:endParaRPr lang="en-HK" altLang="zh-CN" sz="3200" b="1" dirty="0">
              <a:solidFill>
                <a:schemeClr val="tx1">
                  <a:lumMod val="95000"/>
                  <a:lumOff val="5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21DA53A6-B5FC-36D5-C0CB-65BA696A1F3F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B566F642-88F0-0E23-0F60-094B7A53A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60BB9C8E-2931-6AB0-8B54-E56BB8D5C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13613BE3-8968-ACD2-ED6A-5BEE26B6C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22697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>
            <a:extLst>
              <a:ext uri="{FF2B5EF4-FFF2-40B4-BE49-F238E27FC236}">
                <a16:creationId xmlns:a16="http://schemas.microsoft.com/office/drawing/2014/main" id="{0C0E53A1-FFF0-C690-69EB-AC98E60F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F19780E8-1A59-4399-842E-4A111A73C466}"/>
              </a:ext>
            </a:extLst>
          </p:cNvPr>
          <p:cNvSpPr txBox="1">
            <a:spLocks/>
          </p:cNvSpPr>
          <p:nvPr/>
        </p:nvSpPr>
        <p:spPr>
          <a:xfrm>
            <a:off x="344183" y="388587"/>
            <a:ext cx="9962675" cy="114444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TW" altLang="en-US" sz="3200" b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  <a:ea typeface="微軟正黑體"/>
                <a:cs typeface="Times New Roman"/>
              </a:rPr>
              <a:t>  </a:t>
            </a:r>
            <a:r>
              <a:rPr lang="zh-TW" altLang="en-US" sz="3200" b="1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/>
                <a:ea typeface="微軟正黑體"/>
                <a:cs typeface="Times New Roman"/>
              </a:rPr>
              <a:t>鳴 謝</a:t>
            </a:r>
            <a:endParaRPr lang="zh-TW" altLang="en-US" sz="3200" b="1" u="sng" kern="100" dirty="0">
              <a:solidFill>
                <a:schemeClr val="tx1">
                  <a:lumMod val="85000"/>
                  <a:lumOff val="15000"/>
                </a:schemeClr>
              </a:solidFill>
              <a:latin typeface="微軟正黑體"/>
              <a:ea typeface="微軟正黑體"/>
              <a:cs typeface="Times New Roman"/>
            </a:endParaRP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9E2646CB-2C3E-4E83-A94A-2FD5213332FF}"/>
              </a:ext>
            </a:extLst>
          </p:cNvPr>
          <p:cNvSpPr txBox="1">
            <a:spLocks/>
          </p:cNvSpPr>
          <p:nvPr/>
        </p:nvSpPr>
        <p:spPr>
          <a:xfrm>
            <a:off x="574361" y="1257867"/>
            <a:ext cx="10749877" cy="1895691"/>
          </a:xfrm>
          <a:prstGeom prst="rect">
            <a:avLst/>
          </a:prstGeom>
        </p:spPr>
        <p:txBody>
          <a:bodyPr vert="horz" lIns="121895" tIns="60948" rIns="121895" bIns="60948" rtlCol="0">
            <a:noAutofit/>
          </a:bodyPr>
          <a:lstStyle>
            <a:lvl1pPr marL="0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6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95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5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828990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743483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657977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4572472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486967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401460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315955" indent="0" algn="ctr" defTabSz="182899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lang="zh-CN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影片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承蒙下列機構及人士給予使用權及提供協助，謹此致謝。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  <a:defRPr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8A8448-4677-E1C6-D267-349F6C371247}"/>
              </a:ext>
            </a:extLst>
          </p:cNvPr>
          <p:cNvSpPr/>
          <p:nvPr/>
        </p:nvSpPr>
        <p:spPr>
          <a:xfrm>
            <a:off x="574361" y="2138061"/>
            <a:ext cx="924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26EE5E6-61EC-2E3F-4A55-C8E38A5A0AC5}"/>
              </a:ext>
            </a:extLst>
          </p:cNvPr>
          <p:cNvSpPr txBox="1"/>
          <p:nvPr/>
        </p:nvSpPr>
        <p:spPr>
          <a:xfrm>
            <a:off x="574361" y="5102276"/>
            <a:ext cx="102155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本社已盡力查究版權資料。如有遺漏之處，請版權持有人與本出版社聯絡。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26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4">
        <p:fade/>
      </p:transition>
    </mc:Choice>
    <mc:Fallback xmlns="">
      <p:transition spd="med" advTm="151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C89CDB72-EB5C-1348-40EB-388FA658A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2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1340621" y="1800830"/>
            <a:ext cx="9510755" cy="357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追溯至原始時代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投擲、射箭、游泳、奔跑、跳躍、攀登                生活技能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生活方式以狩獵和採集為生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創造出石球、舟楫等工具</a:t>
            </a:r>
            <a:endParaRPr lang="en-HK" altLang="zh-CN" sz="28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剪去對角線角落矩形 14">
            <a:extLst>
              <a:ext uri="{FF2B5EF4-FFF2-40B4-BE49-F238E27FC236}">
                <a16:creationId xmlns:a16="http://schemas.microsoft.com/office/drawing/2014/main" id="{B8F1E94C-7EEB-35D0-B7C0-356143AF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644" y="733181"/>
            <a:ext cx="2764711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古代體育的起源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/>
              <a:t>	</a:t>
            </a: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21C6F0D5-2051-B0E9-C8E9-198EF2998E19}"/>
              </a:ext>
            </a:extLst>
          </p:cNvPr>
          <p:cNvSpPr/>
          <p:nvPr/>
        </p:nvSpPr>
        <p:spPr>
          <a:xfrm flipH="1">
            <a:off x="8115224" y="2647096"/>
            <a:ext cx="1009403" cy="633475"/>
          </a:xfrm>
          <a:prstGeom prst="rightArrow">
            <a:avLst>
              <a:gd name="adj1" fmla="val 50000"/>
              <a:gd name="adj2" fmla="val 818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10D122E-E297-FE0C-B07C-1041C2A4603E}"/>
              </a:ext>
            </a:extLst>
          </p:cNvPr>
          <p:cNvSpPr/>
          <p:nvPr/>
        </p:nvSpPr>
        <p:spPr>
          <a:xfrm>
            <a:off x="1305622" y="1463640"/>
            <a:ext cx="9626705" cy="4245808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7" name="圖片 16" descr="一張含有 動畫卡通, 服裝, 動畫, 卡通 的圖片&#10;&#10;自動產生的描述">
            <a:extLst>
              <a:ext uri="{FF2B5EF4-FFF2-40B4-BE49-F238E27FC236}">
                <a16:creationId xmlns:a16="http://schemas.microsoft.com/office/drawing/2014/main" id="{5E936A5D-04DA-56EF-C3B3-0BB2900A07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931" r="94111">
                        <a14:foregroundMark x1="40531" y1="87529" x2="27829" y2="53882"/>
                        <a14:foregroundMark x1="27829" y1="53882" x2="33372" y2="38824"/>
                        <a14:foregroundMark x1="33372" y1="38824" x2="46420" y2="60000"/>
                        <a14:foregroundMark x1="46420" y1="60000" x2="49423" y2="79765"/>
                        <a14:foregroundMark x1="49423" y1="79765" x2="35681" y2="86118"/>
                        <a14:foregroundMark x1="41570" y1="76118" x2="33025" y2="57765"/>
                        <a14:foregroundMark x1="33025" y1="57765" x2="40993" y2="46118"/>
                        <a14:foregroundMark x1="40993" y1="46118" x2="45150" y2="76706"/>
                        <a14:foregroundMark x1="45150" y1="76706" x2="32794" y2="77412"/>
                        <a14:foregroundMark x1="32794" y1="77412" x2="33141" y2="73882"/>
                        <a14:foregroundMark x1="40762" y1="80118" x2="29908" y2="64706"/>
                        <a14:foregroundMark x1="29908" y1="64706" x2="42956" y2="48235"/>
                        <a14:foregroundMark x1="42956" y1="48235" x2="46305" y2="75647"/>
                        <a14:foregroundMark x1="46305" y1="75647" x2="32679" y2="79529"/>
                        <a14:foregroundMark x1="32679" y1="79529" x2="31178" y2="78471"/>
                        <a14:foregroundMark x1="43533" y1="79882" x2="32794" y2="63529"/>
                        <a14:foregroundMark x1="32794" y1="63529" x2="38337" y2="87647"/>
                        <a14:foregroundMark x1="38337" y1="87647" x2="36836" y2="86471"/>
                        <a14:foregroundMark x1="50577" y1="87882" x2="35335" y2="76471"/>
                        <a14:foregroundMark x1="35335" y1="76471" x2="33141" y2="34000"/>
                        <a14:foregroundMark x1="33141" y1="34000" x2="53118" y2="54471"/>
                        <a14:foregroundMark x1="53118" y1="54471" x2="49654" y2="85529"/>
                        <a14:foregroundMark x1="49654" y1="85529" x2="36259" y2="86706"/>
                        <a14:foregroundMark x1="36259" y1="86706" x2="37413" y2="85059"/>
                        <a14:foregroundMark x1="42494" y1="69529" x2="33603" y2="56118"/>
                        <a14:foregroundMark x1="33603" y1="56118" x2="43995" y2="70824"/>
                        <a14:foregroundMark x1="43995" y1="70824" x2="43072" y2="75529"/>
                        <a14:foregroundMark x1="46651" y1="80706" x2="39145" y2="70235"/>
                        <a14:foregroundMark x1="39145" y1="70235" x2="44111" y2="66353"/>
                        <a14:foregroundMark x1="38568" y1="71529" x2="36605" y2="69529"/>
                        <a14:foregroundMark x1="43072" y1="53294" x2="40993" y2="48118"/>
                        <a14:foregroundMark x1="51732" y1="57765" x2="51732" y2="59765"/>
                        <a14:foregroundMark x1="51155" y1="62353" x2="43533" y2="53059"/>
                        <a14:foregroundMark x1="43533" y1="53059" x2="52540" y2="56706"/>
                        <a14:foregroundMark x1="50346" y1="62118" x2="51732" y2="54353"/>
                        <a14:foregroundMark x1="46074" y1="58118" x2="39030" y2="36941"/>
                        <a14:foregroundMark x1="52887" y1="51294" x2="41339" y2="40118"/>
                        <a14:foregroundMark x1="47229" y1="55765" x2="50577" y2="55765"/>
                        <a14:foregroundMark x1="47806" y1="71294" x2="36259" y2="66118"/>
                        <a14:foregroundMark x1="36259" y1="66118" x2="39376" y2="67294"/>
                        <a14:foregroundMark x1="42494" y1="63882" x2="42494" y2="62941"/>
                        <a14:foregroundMark x1="42148" y1="66706" x2="46074" y2="66118"/>
                        <a14:foregroundMark x1="37991" y1="83529" x2="35104" y2="68588"/>
                        <a14:foregroundMark x1="35104" y1="68588" x2="42148" y2="73294"/>
                        <a14:foregroundMark x1="45843" y1="67294" x2="38568" y2="56941"/>
                        <a14:foregroundMark x1="38568" y1="56941" x2="42148" y2="56941"/>
                        <a14:foregroundMark x1="42494" y1="70353" x2="39954" y2="60941"/>
                        <a14:foregroundMark x1="41570" y1="63294" x2="38799" y2="61882"/>
                        <a14:foregroundMark x1="77829" y1="48824" x2="94111" y2="62118"/>
                        <a14:foregroundMark x1="94111" y1="62118" x2="94111" y2="62588"/>
                        <a14:foregroundMark x1="88222" y1="70235" x2="84873" y2="49412"/>
                        <a14:foregroundMark x1="80600" y1="75647" x2="9214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7" t="13491" r="2823" b="7495"/>
          <a:stretch/>
        </p:blipFill>
        <p:spPr>
          <a:xfrm>
            <a:off x="8115224" y="3111334"/>
            <a:ext cx="3937842" cy="3717251"/>
          </a:xfrm>
          <a:prstGeom prst="rect">
            <a:avLst/>
          </a:prstGeom>
        </p:spPr>
      </p:pic>
      <p:pic>
        <p:nvPicPr>
          <p:cNvPr id="13" name="圖片 12" descr="一張含有 船, 帆船, 船桅, 運輸 的圖片&#10;&#10;自動產生的描述">
            <a:extLst>
              <a:ext uri="{FF2B5EF4-FFF2-40B4-BE49-F238E27FC236}">
                <a16:creationId xmlns:a16="http://schemas.microsoft.com/office/drawing/2014/main" id="{90F98051-F07F-28DF-2266-CAB627A4E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41" b="98030" l="9562" r="89627">
                        <a14:foregroundMark x1="52185" y1="29432" x2="52026" y2="28407"/>
                        <a14:foregroundMark x1="58454" y1="69943" x2="52706" y2="32798"/>
                        <a14:foregroundMark x1="59319" y1="75534" x2="58791" y2="72123"/>
                        <a14:foregroundMark x1="52026" y1="28407" x2="70927" y2="40222"/>
                        <a14:foregroundMark x1="77712" y1="54321" x2="68013" y2="68242"/>
                        <a14:foregroundMark x1="40194" y1="12808" x2="54133" y2="12808"/>
                        <a14:foregroundMark x1="54943" y1="18062" x2="61333" y2="88120"/>
                        <a14:foregroundMark x1="79981" y1="56903" x2="83630" y2="61412"/>
                        <a14:foregroundMark x1="75116" y1="50893" x2="76341" y2="52406"/>
                        <a14:foregroundMark x1="70340" y1="44992" x2="70783" y2="45540"/>
                        <a14:foregroundMark x1="29173" y1="80788" x2="23603" y2="81301"/>
                        <a14:foregroundMark x1="28363" y1="72578" x2="14425" y2="71100"/>
                        <a14:foregroundMark x1="13866" y1="76397" x2="13614" y2="76355"/>
                        <a14:foregroundMark x1="35008" y1="79967" x2="26492" y2="78529"/>
                        <a14:foregroundMark x1="22080" y1="74368" x2="12156" y2="68144"/>
                        <a14:foregroundMark x1="39384" y1="85222" x2="26656" y2="77239"/>
                        <a14:foregroundMark x1="18152" y1="68144" x2="22853" y2="33990"/>
                        <a14:foregroundMark x1="41945" y1="16115" x2="47883" y2="10556"/>
                        <a14:foregroundMark x1="22853" y1="33990" x2="31314" y2="26069"/>
                        <a14:foregroundMark x1="44408" y1="16717" x2="53485" y2="14286"/>
                        <a14:foregroundMark x1="52512" y1="7718" x2="52987" y2="7718"/>
                        <a14:foregroundMark x1="71799" y1="48768" x2="81361" y2="56158"/>
                        <a14:foregroundMark x1="71151" y1="50903" x2="66775" y2="37438"/>
                        <a14:foregroundMark x1="85089" y1="56979" x2="64506" y2="37438"/>
                        <a14:foregroundMark x1="82982" y1="53202" x2="67423" y2="50246"/>
                        <a14:foregroundMark x1="84441" y1="59113" x2="74068" y2="47126"/>
                        <a14:foregroundMark x1="79903" y1="50246" x2="68233" y2="50903"/>
                        <a14:foregroundMark x1="68882" y1="45649" x2="76985" y2="53859"/>
                        <a14:foregroundMark x1="13290" y1="45649" x2="11021" y2="59934"/>
                        <a14:foregroundMark x1="11831" y1="58785" x2="12156" y2="46141"/>
                        <a14:foregroundMark x1="13290" y1="62562" x2="12156" y2="48768"/>
                        <a14:foregroundMark x1="12156" y1="48768" x2="13938" y2="46141"/>
                        <a14:foregroundMark x1="13938" y1="66338" x2="10211" y2="51232"/>
                        <a14:foregroundMark x1="10211" y1="51232" x2="13290" y2="44171"/>
                        <a14:foregroundMark x1="12480" y1="65025" x2="9562" y2="51396"/>
                        <a14:foregroundMark x1="9562" y1="51396" x2="13938" y2="44663"/>
                        <a14:foregroundMark x1="38898" y1="77833" x2="37925" y2="81609"/>
                        <a14:foregroundMark x1="38250" y1="84401" x2="36791" y2="83415"/>
                        <a14:foregroundMark x1="36467" y1="80460" x2="32415" y2="75862"/>
                        <a14:foregroundMark x1="18801" y1="87028" x2="21070" y2="84893"/>
                        <a14:foregroundMark x1="19125" y1="86371" x2="29335" y2="81938"/>
                        <a14:foregroundMark x1="19449" y1="87192" x2="26418" y2="79967"/>
                        <a14:foregroundMark x1="19773" y1="86700" x2="35332" y2="75862"/>
                        <a14:foregroundMark x1="20908" y1="86043" x2="40032" y2="75205"/>
                        <a14:foregroundMark x1="21394" y1="85222" x2="44246" y2="74384"/>
                        <a14:foregroundMark x1="20908" y1="87028" x2="21394" y2="84565"/>
                        <a14:backgroundMark x1="62455" y1="70070" x2="71151" y2="71100"/>
                        <a14:backgroundMark x1="75527" y1="39737" x2="89465" y2="51724"/>
                        <a14:backgroundMark x1="51216" y1="29228" x2="50567" y2="32348"/>
                        <a14:backgroundMark x1="58671" y1="97209" x2="75527" y2="92775"/>
                        <a14:backgroundMark x1="57050" y1="90476" x2="64506" y2="90476"/>
                        <a14:backgroundMark x1="62237" y1="94253" x2="64506" y2="92775"/>
                        <a14:backgroundMark x1="66775" y1="96388" x2="65154" y2="91954"/>
                        <a14:backgroundMark x1="67423" y1="94910" x2="57050" y2="94910"/>
                        <a14:backgroundMark x1="72609" y1="36782" x2="76419" y2="47217"/>
                        <a14:backgroundMark x1="81361" y1="48768" x2="81361" y2="51909"/>
                        <a14:backgroundMark x1="82982" y1="50903" x2="79770" y2="50043"/>
                        <a14:backgroundMark x1="32091" y1="24466" x2="43436" y2="18719"/>
                        <a14:backgroundMark x1="43436" y1="18719" x2="35656" y2="15271"/>
                        <a14:backgroundMark x1="41653" y1="19212" x2="35656" y2="18227"/>
                        <a14:backgroundMark x1="39708" y1="20361" x2="31929" y2="22660"/>
                        <a14:backgroundMark x1="37601" y1="10016" x2="50729" y2="4762"/>
                        <a14:backgroundMark x1="46353" y1="8539" x2="52512" y2="7718"/>
                        <a14:backgroundMark x1="52512" y1="8539" x2="64344" y2="6897"/>
                        <a14:backgroundMark x1="14749" y1="75205" x2="26094" y2="77997"/>
                        <a14:backgroundMark x1="26094" y1="77997" x2="12804" y2="81445"/>
                        <a14:backgroundMark x1="23987" y1="78489" x2="16856" y2="80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608" y="3267202"/>
            <a:ext cx="3608168" cy="3561383"/>
          </a:xfrm>
          <a:prstGeom prst="rect">
            <a:avLst/>
          </a:prstGeom>
        </p:spPr>
      </p:pic>
      <p:grpSp>
        <p:nvGrpSpPr>
          <p:cNvPr id="3" name="Group 16">
            <a:extLst>
              <a:ext uri="{FF2B5EF4-FFF2-40B4-BE49-F238E27FC236}">
                <a16:creationId xmlns:a16="http://schemas.microsoft.com/office/drawing/2014/main" id="{2D32C812-D27C-146B-23ED-537A48FDC799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10" name="Rectangle 29" descr="小方格">
              <a:extLst>
                <a:ext uri="{FF2B5EF4-FFF2-40B4-BE49-F238E27FC236}">
                  <a16:creationId xmlns:a16="http://schemas.microsoft.com/office/drawing/2014/main" id="{865E53C8-354E-0433-AA67-DD64BF689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4" name="Text Box 30">
              <a:extLst>
                <a:ext uri="{FF2B5EF4-FFF2-40B4-BE49-F238E27FC236}">
                  <a16:creationId xmlns:a16="http://schemas.microsoft.com/office/drawing/2014/main" id="{301B29DC-992A-8B8E-6EBF-1AC62DA03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42B4B8D0-87BA-3886-9D28-29C4E360F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27120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20" name="圖片 19" descr="一張含有 卡通, 游泳, 水 的圖片&#10;&#10;自動產生的描述">
            <a:extLst>
              <a:ext uri="{FF2B5EF4-FFF2-40B4-BE49-F238E27FC236}">
                <a16:creationId xmlns:a16="http://schemas.microsoft.com/office/drawing/2014/main" id="{96186552-EC59-1BEA-2AAC-BDBBE4D117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58" y="148753"/>
            <a:ext cx="9586878" cy="670714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3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847760" y="1441452"/>
            <a:ext cx="5248238" cy="491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2800" b="1" dirty="0">
                <a:solidFill>
                  <a:srgbClr val="FF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競技</a:t>
            </a:r>
            <a:endParaRPr lang="en-HK" altLang="zh-TW" sz="2800" b="1" dirty="0">
              <a:solidFill>
                <a:srgbClr val="FF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嚴格的規則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射箭、駕駛馬車、武術和田徑</a:t>
            </a:r>
            <a:endParaRPr lang="en-HK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zh-TW" altLang="en-US" sz="2800" b="1" dirty="0">
                <a:solidFill>
                  <a:srgbClr val="00B0F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表演</a:t>
            </a:r>
            <a:endParaRPr lang="en-HK" altLang="zh-TW" sz="2800" b="1" dirty="0">
              <a:solidFill>
                <a:srgbClr val="00B0F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滿足人類的娛樂需要</a:t>
            </a:r>
            <a:endParaRPr lang="en-HK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角抵、舉鼎和百戲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剪去對角線角落矩形 14">
            <a:extLst>
              <a:ext uri="{FF2B5EF4-FFF2-40B4-BE49-F238E27FC236}">
                <a16:creationId xmlns:a16="http://schemas.microsoft.com/office/drawing/2014/main" id="{B8F1E94C-7EEB-35D0-B7C0-356143AF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221" y="693187"/>
            <a:ext cx="2411553" cy="618641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古代體育種類	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26DC295-D9B7-27FF-1A67-78D145A808A4}"/>
              </a:ext>
            </a:extLst>
          </p:cNvPr>
          <p:cNvSpPr txBox="1"/>
          <p:nvPr/>
        </p:nvSpPr>
        <p:spPr>
          <a:xfrm>
            <a:off x="6519880" y="1441451"/>
            <a:ext cx="5248238" cy="491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2800" b="1" dirty="0">
                <a:solidFill>
                  <a:srgbClr val="FFC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娛樂遊戲</a:t>
            </a:r>
            <a:endParaRPr lang="en-HK" altLang="zh-TW" sz="2800" b="1" dirty="0">
              <a:solidFill>
                <a:srgbClr val="FFC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蹴鞠、捶丸、投壺、木射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zh-TW" altLang="en-US" sz="2800" b="1" dirty="0">
                <a:solidFill>
                  <a:srgbClr val="92D05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養生</a:t>
            </a:r>
            <a:endParaRPr lang="en-HK" altLang="zh-TW" sz="2800" b="1" dirty="0">
              <a:solidFill>
                <a:srgbClr val="92D05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祛病療疾、保健延年的功效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古代有行氣術等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較近代的是武術、太極等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A6AE98DF-BEB6-CF7A-40E7-D8C362CDB372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7" name="Rectangle 29" descr="小方格">
              <a:extLst>
                <a:ext uri="{FF2B5EF4-FFF2-40B4-BE49-F238E27FC236}">
                  <a16:creationId xmlns:a16="http://schemas.microsoft.com/office/drawing/2014/main" id="{C58A7A7F-7B3A-3C5D-B132-18313BFFF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3A6BC0AB-16B2-FEF1-3B01-3C85BD308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454127C3-9363-F043-A2FD-BC0F9CBDC8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26588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CCC13DA2-13D2-B730-A3A4-52F748109E2F}"/>
              </a:ext>
            </a:extLst>
          </p:cNvPr>
          <p:cNvSpPr/>
          <p:nvPr/>
        </p:nvSpPr>
        <p:spPr>
          <a:xfrm>
            <a:off x="7263230" y="2204550"/>
            <a:ext cx="4431061" cy="2870616"/>
          </a:xfrm>
          <a:prstGeom prst="wedgeRoundRectCallout">
            <a:avLst>
              <a:gd name="adj1" fmla="val -6058"/>
              <a:gd name="adj2" fmla="val 4895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4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376549" y="2253039"/>
            <a:ext cx="6955177" cy="357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兩人徒手相搏、較量武力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像是摔跤運動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最初是一種作戰技能和訓練兵士的方法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      秦漢時期變成一種具有表演性質的運動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剪去對角線角落矩形 14">
            <a:extLst>
              <a:ext uri="{FF2B5EF4-FFF2-40B4-BE49-F238E27FC236}">
                <a16:creationId xmlns:a16="http://schemas.microsoft.com/office/drawing/2014/main" id="{B8F1E94C-7EEB-35D0-B7C0-356143AF1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4" y="1278835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角牴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F172F77-4B2B-495A-274A-F8659BBCBDA7}"/>
              </a:ext>
            </a:extLst>
          </p:cNvPr>
          <p:cNvSpPr txBox="1"/>
          <p:nvPr/>
        </p:nvSpPr>
        <p:spPr>
          <a:xfrm>
            <a:off x="7573663" y="2253039"/>
            <a:ext cx="3878690" cy="260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角牴的起源可以追溯至上古時代蚩尤民族與黃帝對戰時手腳並用，利用頭上的角牴人。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D9EE36F0-8992-B569-397B-B997D647C14D}"/>
              </a:ext>
            </a:extLst>
          </p:cNvPr>
          <p:cNvSpPr/>
          <p:nvPr/>
        </p:nvSpPr>
        <p:spPr>
          <a:xfrm>
            <a:off x="177004" y="5075166"/>
            <a:ext cx="850900" cy="7493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47A93CC1-67FE-78C8-3C17-685BF9C8809C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7" name="Rectangle 29" descr="小方格">
              <a:extLst>
                <a:ext uri="{FF2B5EF4-FFF2-40B4-BE49-F238E27FC236}">
                  <a16:creationId xmlns:a16="http://schemas.microsoft.com/office/drawing/2014/main" id="{69361318-3735-B10B-B683-DB98D6034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360EA88D-5DEB-1B48-E44C-9917F7425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8106B863-4B7F-D3E8-8688-6E925B4CA0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535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5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86554" y="2384007"/>
            <a:ext cx="6241339" cy="1686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現代足球的前身</a:t>
            </a:r>
            <a:endParaRPr lang="en-US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「鞠」指皮革做成，球內用毛塞緊的球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452A6623-158A-C4E3-B30A-099199D0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96" y="935199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蹴鞠</a:t>
            </a:r>
          </a:p>
        </p:txBody>
      </p:sp>
      <p:sp>
        <p:nvSpPr>
          <p:cNvPr id="14" name="箭號: 向左 13">
            <a:extLst>
              <a:ext uri="{FF2B5EF4-FFF2-40B4-BE49-F238E27FC236}">
                <a16:creationId xmlns:a16="http://schemas.microsoft.com/office/drawing/2014/main" id="{6CBE62E4-6A01-139A-9A62-91510A7EB0EA}"/>
              </a:ext>
            </a:extLst>
          </p:cNvPr>
          <p:cNvSpPr/>
          <p:nvPr/>
        </p:nvSpPr>
        <p:spPr>
          <a:xfrm rot="16200000">
            <a:off x="9042956" y="478829"/>
            <a:ext cx="435934" cy="949362"/>
          </a:xfrm>
          <a:prstGeom prst="leftArrow">
            <a:avLst>
              <a:gd name="adj1" fmla="val 40935"/>
              <a:gd name="adj2" fmla="val 365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15" name="流程圖: 準備作業 14">
            <a:extLst>
              <a:ext uri="{FF2B5EF4-FFF2-40B4-BE49-F238E27FC236}">
                <a16:creationId xmlns:a16="http://schemas.microsoft.com/office/drawing/2014/main" id="{B86842F6-C845-EB4D-64C8-FCF6A55CF887}"/>
              </a:ext>
            </a:extLst>
          </p:cNvPr>
          <p:cNvSpPr/>
          <p:nvPr/>
        </p:nvSpPr>
        <p:spPr>
          <a:xfrm>
            <a:off x="7945215" y="1276643"/>
            <a:ext cx="2691318" cy="5415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戰國時期</a:t>
            </a:r>
            <a:endParaRPr lang="en-HK" sz="28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E4ECE04-4F19-DC24-9975-2B81AC8CBC20}"/>
              </a:ext>
            </a:extLst>
          </p:cNvPr>
          <p:cNvSpPr txBox="1"/>
          <p:nvPr/>
        </p:nvSpPr>
        <p:spPr>
          <a:xfrm>
            <a:off x="6688625" y="1861453"/>
            <a:ext cx="5165607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遊戲性質的蹴鞠在民間流行起來</a:t>
            </a:r>
            <a:endParaRPr lang="en-HK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20" name="流程圖: 準備作業 19">
            <a:extLst>
              <a:ext uri="{FF2B5EF4-FFF2-40B4-BE49-F238E27FC236}">
                <a16:creationId xmlns:a16="http://schemas.microsoft.com/office/drawing/2014/main" id="{B6133A09-C622-03D0-3845-C13A98C1D09D}"/>
              </a:ext>
            </a:extLst>
          </p:cNvPr>
          <p:cNvSpPr/>
          <p:nvPr/>
        </p:nvSpPr>
        <p:spPr>
          <a:xfrm>
            <a:off x="8537410" y="3022350"/>
            <a:ext cx="1506928" cy="5415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漢朝</a:t>
            </a:r>
            <a:endParaRPr lang="en-HK" sz="2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469F43E-0DAA-28A2-9686-ADA5C92EB358}"/>
              </a:ext>
            </a:extLst>
          </p:cNvPr>
          <p:cNvSpPr txBox="1"/>
          <p:nvPr/>
        </p:nvSpPr>
        <p:spPr>
          <a:xfrm>
            <a:off x="6528684" y="3606584"/>
            <a:ext cx="5165607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被列入兵書，用於軍中習武練身</a:t>
            </a:r>
            <a:endParaRPr lang="en-HK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24" name="流程圖: 準備作業 23">
            <a:extLst>
              <a:ext uri="{FF2B5EF4-FFF2-40B4-BE49-F238E27FC236}">
                <a16:creationId xmlns:a16="http://schemas.microsoft.com/office/drawing/2014/main" id="{1AB9C1FC-3727-E25E-FB57-6910148C7F58}"/>
              </a:ext>
            </a:extLst>
          </p:cNvPr>
          <p:cNvSpPr/>
          <p:nvPr/>
        </p:nvSpPr>
        <p:spPr>
          <a:xfrm>
            <a:off x="7934712" y="4813981"/>
            <a:ext cx="2712323" cy="5415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唐宋時期</a:t>
            </a:r>
            <a:endParaRPr lang="en-HK" sz="2800" dirty="0"/>
          </a:p>
        </p:txBody>
      </p:sp>
      <p:sp>
        <p:nvSpPr>
          <p:cNvPr id="28" name="箭號: 向左 27">
            <a:extLst>
              <a:ext uri="{FF2B5EF4-FFF2-40B4-BE49-F238E27FC236}">
                <a16:creationId xmlns:a16="http://schemas.microsoft.com/office/drawing/2014/main" id="{038DC397-3E19-38B7-9135-8A9C997E044B}"/>
              </a:ext>
            </a:extLst>
          </p:cNvPr>
          <p:cNvSpPr/>
          <p:nvPr/>
        </p:nvSpPr>
        <p:spPr>
          <a:xfrm rot="16200000">
            <a:off x="9042956" y="2237481"/>
            <a:ext cx="435934" cy="949362"/>
          </a:xfrm>
          <a:prstGeom prst="leftArrow">
            <a:avLst>
              <a:gd name="adj1" fmla="val 40935"/>
              <a:gd name="adj2" fmla="val 365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29" name="箭號: 向左 28">
            <a:extLst>
              <a:ext uri="{FF2B5EF4-FFF2-40B4-BE49-F238E27FC236}">
                <a16:creationId xmlns:a16="http://schemas.microsoft.com/office/drawing/2014/main" id="{D87C9907-86CD-BA7A-38DD-83DE67594BD9}"/>
              </a:ext>
            </a:extLst>
          </p:cNvPr>
          <p:cNvSpPr/>
          <p:nvPr/>
        </p:nvSpPr>
        <p:spPr>
          <a:xfrm rot="16200000">
            <a:off x="9083409" y="4027525"/>
            <a:ext cx="435934" cy="949362"/>
          </a:xfrm>
          <a:prstGeom prst="leftArrow">
            <a:avLst>
              <a:gd name="adj1" fmla="val 40935"/>
              <a:gd name="adj2" fmla="val 3654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186241B0-C122-B1E8-B990-5F72E76AC3A5}"/>
              </a:ext>
            </a:extLst>
          </p:cNvPr>
          <p:cNvSpPr txBox="1"/>
          <p:nvPr/>
        </p:nvSpPr>
        <p:spPr>
          <a:xfrm>
            <a:off x="6688623" y="5189268"/>
            <a:ext cx="5165607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充氣球取代羽毛製的實心球</a:t>
            </a:r>
            <a:endParaRPr lang="en-HK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6F990FC6-EDD5-D1C2-03E5-6B1615F0346E}"/>
              </a:ext>
            </a:extLst>
          </p:cNvPr>
          <p:cNvSpPr txBox="1"/>
          <p:nvPr/>
        </p:nvSpPr>
        <p:spPr>
          <a:xfrm>
            <a:off x="7904761" y="5691524"/>
            <a:ext cx="2712324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球門在此時出現</a:t>
            </a:r>
            <a:endParaRPr lang="en-HK" altLang="zh-TW" sz="2800" dirty="0"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2" name="流程圖: 準備作業 31">
            <a:extLst>
              <a:ext uri="{FF2B5EF4-FFF2-40B4-BE49-F238E27FC236}">
                <a16:creationId xmlns:a16="http://schemas.microsoft.com/office/drawing/2014/main" id="{375F73AC-FCD4-1665-C5A7-8EF0AF02AE99}"/>
              </a:ext>
            </a:extLst>
          </p:cNvPr>
          <p:cNvSpPr/>
          <p:nvPr/>
        </p:nvSpPr>
        <p:spPr>
          <a:xfrm>
            <a:off x="7925767" y="91154"/>
            <a:ext cx="2691318" cy="541588"/>
          </a:xfrm>
          <a:prstGeom prst="flowChartPrepar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始於商朝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E5ADF5F0-301A-4822-7450-3D5A65E575F9}"/>
              </a:ext>
            </a:extLst>
          </p:cNvPr>
          <p:cNvSpPr txBox="1"/>
          <p:nvPr/>
        </p:nvSpPr>
        <p:spPr>
          <a:xfrm>
            <a:off x="8083093" y="6311846"/>
            <a:ext cx="2355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28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規矩開始完善</a:t>
            </a:r>
            <a:endParaRPr lang="en-HK" sz="2800" dirty="0"/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E6094092-509C-3E19-B74B-92BD8389B87B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09F1E6C0-3E49-EEC8-CCA5-6A0FC0AAA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CC1CB30D-D1D0-6688-EE2B-0B3304198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FC3EF1E7-9FC0-7A10-7A3B-26E472568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28131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CD642CF8-3A12-929A-9F35-975A96B945CE}"/>
              </a:ext>
            </a:extLst>
          </p:cNvPr>
          <p:cNvSpPr/>
          <p:nvPr/>
        </p:nvSpPr>
        <p:spPr>
          <a:xfrm>
            <a:off x="357635" y="1592663"/>
            <a:ext cx="7972173" cy="4021573"/>
          </a:xfrm>
          <a:prstGeom prst="wedgeRoundRectCallout">
            <a:avLst>
              <a:gd name="adj1" fmla="val -3650"/>
              <a:gd name="adj2" fmla="val 5595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6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732420" y="1813712"/>
            <a:ext cx="5513892" cy="357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中國名畫</a:t>
            </a:r>
            <a:r>
              <a:rPr lang="en-US" altLang="zh-TW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宋太祖蹴鞠圖</a:t>
            </a:r>
            <a:r>
              <a:rPr lang="en-US" altLang="zh-TW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描繪宋太祖與官員踢球的場面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不止民間同樂</a:t>
            </a:r>
            <a:endParaRPr lang="en-HK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皇室也熱衷於蹴鞠運動</a:t>
            </a:r>
            <a:endParaRPr lang="en-HK" altLang="zh-CN" sz="28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AD9F075A-70D4-2A8D-3803-FF6551001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900" y="805165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蹴鞠</a:t>
            </a:r>
          </a:p>
        </p:txBody>
      </p:sp>
      <p:pic>
        <p:nvPicPr>
          <p:cNvPr id="14" name="圖片 13" descr="一張含有 圖畫, 人的臉孔, 油畫, 圖解 的圖片&#10;&#10;自動產生的描述">
            <a:extLst>
              <a:ext uri="{FF2B5EF4-FFF2-40B4-BE49-F238E27FC236}">
                <a16:creationId xmlns:a16="http://schemas.microsoft.com/office/drawing/2014/main" id="{4CFBE482-6F6C-2D87-CD55-5F0604819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6747" l="5333" r="95394">
                        <a14:foregroundMark x1="55343" y1="25354" x2="77818" y2="30410"/>
                        <a14:foregroundMark x1="54480" y1="25160" x2="55041" y2="25286"/>
                        <a14:foregroundMark x1="91573" y1="44480" x2="92068" y2="44986"/>
                        <a14:foregroundMark x1="90890" y1="43781" x2="91484" y2="44388"/>
                        <a14:foregroundMark x1="86342" y1="39129" x2="90677" y2="43563"/>
                        <a14:foregroundMark x1="77818" y1="30410" x2="83252" y2="35969"/>
                        <a14:foregroundMark x1="95728" y1="87320" x2="95636" y2="91938"/>
                        <a14:foregroundMark x1="95636" y1="91938" x2="95214" y2="87012"/>
                        <a14:foregroundMark x1="7599" y1="87144" x2="7418" y2="88092"/>
                        <a14:foregroundMark x1="58809" y1="96034" x2="73697" y2="94625"/>
                        <a14:foregroundMark x1="21952" y1="55361" x2="20970" y2="54597"/>
                        <a14:foregroundMark x1="22352" y1="55672" x2="22009" y2="55405"/>
                        <a14:foregroundMark x1="25333" y1="57992" x2="22506" y2="55792"/>
                        <a14:foregroundMark x1="14667" y1="86139" x2="17697" y2="92362"/>
                        <a14:foregroundMark x1="18303" y1="85149" x2="11152" y2="91089"/>
                        <a14:foregroundMark x1="11152" y1="91089" x2="18182" y2="95898"/>
                        <a14:foregroundMark x1="18182" y1="95898" x2="24848" y2="95191"/>
                        <a14:foregroundMark x1="60848" y1="56153" x2="60848" y2="61810"/>
                        <a14:foregroundMark x1="11636" y1="69165" x2="10061" y2="69165"/>
                        <a14:foregroundMark x1="12242" y1="67327" x2="17576" y2="59264"/>
                        <a14:foregroundMark x1="17576" y1="59264" x2="18667" y2="58416"/>
                        <a14:foregroundMark x1="5697" y1="91655" x2="9576" y2="87412"/>
                        <a14:foregroundMark x1="12848" y1="68034" x2="12970" y2="72984"/>
                        <a14:foregroundMark x1="7636" y1="92928" x2="11273" y2="85573"/>
                        <a14:foregroundMark x1="11273" y1="85573" x2="12364" y2="80622"/>
                        <a14:foregroundMark x1="7394" y1="89533" x2="13697" y2="81330"/>
                        <a14:foregroundMark x1="13697" y1="81330" x2="14909" y2="81188"/>
                        <a14:foregroundMark x1="38424" y1="69083" x2="38667" y2="69448"/>
                        <a14:foregroundMark x1="38506" y1="69205" x2="38420" y2="69077"/>
                        <a14:foregroundMark x1="35946" y1="65366" x2="37421" y2="67578"/>
                        <a14:foregroundMark x1="37438" y1="67842" x2="35699" y2="65569"/>
                        <a14:foregroundMark x1="38409" y1="69111" x2="38508" y2="69240"/>
                        <a14:foregroundMark x1="38667" y1="69448" x2="38413" y2="69116"/>
                        <a14:foregroundMark x1="27399" y1="58840" x2="26303" y2="58274"/>
                        <a14:foregroundMark x1="23152" y1="49929" x2="24244" y2="52055"/>
                        <a14:foregroundMark x1="28775" y1="58496" x2="28200" y2="58063"/>
                        <a14:foregroundMark x1="32776" y1="63811" x2="34667" y2="73409"/>
                        <a14:foregroundMark x1="10909" y1="68883" x2="10909" y2="69165"/>
                        <a14:foregroundMark x1="5333" y1="92928" x2="9697" y2="85149"/>
                        <a14:foregroundMark x1="7879" y1="90523" x2="11030" y2="83310"/>
                        <a14:foregroundMark x1="7152" y1="88260" x2="12000" y2="82744"/>
                        <a14:foregroundMark x1="11515" y1="82320" x2="6303" y2="88543"/>
                        <a14:foregroundMark x1="6303" y1="88543" x2="7515" y2="90382"/>
                        <a14:foregroundMark x1="7879" y1="87694" x2="12485" y2="80481"/>
                        <a14:foregroundMark x1="12485" y1="80481" x2="12727" y2="80481"/>
                        <a14:foregroundMark x1="24845" y1="55237" x2="25212" y2="55870"/>
                        <a14:foregroundMark x1="22667" y1="51485" x2="23278" y2="52538"/>
                        <a14:foregroundMark x1="24530" y1="51023" x2="24242" y2="49081"/>
                        <a14:foregroundMark x1="25333" y1="56436" x2="25127" y2="55045"/>
                        <a14:foregroundMark x1="24242" y1="49081" x2="24242" y2="49081"/>
                        <a14:backgroundMark x1="23711" y1="47238" x2="34303" y2="46252"/>
                        <a14:backgroundMark x1="11515" y1="48373" x2="23651" y2="47243"/>
                        <a14:backgroundMark x1="34303" y1="46252" x2="45455" y2="47100"/>
                        <a14:backgroundMark x1="45455" y1="47100" x2="45576" y2="16266"/>
                        <a14:backgroundMark x1="8121" y1="46535" x2="33697" y2="21499"/>
                        <a14:backgroundMark x1="24848" y1="43706" x2="34545" y2="22065"/>
                        <a14:backgroundMark x1="13818" y1="35785" x2="18061" y2="24045"/>
                        <a14:backgroundMark x1="19152" y1="41726" x2="28121" y2="27723"/>
                        <a14:backgroundMark x1="28121" y1="27723" x2="41091" y2="22207"/>
                        <a14:backgroundMark x1="41091" y1="22207" x2="22909" y2="40453"/>
                        <a14:backgroundMark x1="22909" y1="40453" x2="8848" y2="31117"/>
                        <a14:backgroundMark x1="8848" y1="31117" x2="29333" y2="24894"/>
                        <a14:backgroundMark x1="12970" y1="46110" x2="26667" y2="31825"/>
                        <a14:backgroundMark x1="14061" y1="44979" x2="31394" y2="19095"/>
                        <a14:backgroundMark x1="15394" y1="47666" x2="19152" y2="38331"/>
                        <a14:backgroundMark x1="13818" y1="57426" x2="18061" y2="42433"/>
                        <a14:backgroundMark x1="11394" y1="63649" x2="16000" y2="54880"/>
                        <a14:backgroundMark x1="16000" y1="54880" x2="16000" y2="54880"/>
                        <a14:backgroundMark x1="12848" y1="60113" x2="17212" y2="45262"/>
                        <a14:backgroundMark x1="20364" y1="41160" x2="25576" y2="32532"/>
                        <a14:backgroundMark x1="25576" y1="32532" x2="30182" y2="30835"/>
                        <a14:backgroundMark x1="46545" y1="21641" x2="99273" y2="1414"/>
                        <a14:backgroundMark x1="52242" y1="22772" x2="57333" y2="94767"/>
                        <a14:backgroundMark x1="53697" y1="49929" x2="58182" y2="52051"/>
                        <a14:backgroundMark x1="42909" y1="55163" x2="47758" y2="76662"/>
                        <a14:backgroundMark x1="47394" y1="93211" x2="47394" y2="94201"/>
                        <a14:backgroundMark x1="48000" y1="96747" x2="51879" y2="97737"/>
                        <a14:backgroundMark x1="55030" y1="97737" x2="55030" y2="98303"/>
                        <a14:backgroundMark x1="56000" y1="97171" x2="45576" y2="98161"/>
                        <a14:backgroundMark x1="45212" y1="95050" x2="45212" y2="95050"/>
                        <a14:backgroundMark x1="7166" y1="87883" x2="11879" y2="75530"/>
                        <a14:backgroundMark x1="4000" y1="96181" x2="5990" y2="90966"/>
                        <a14:backgroundMark x1="11879" y1="75530" x2="11879" y2="75530"/>
                        <a14:backgroundMark x1="10348" y1="70653" x2="6667" y2="84441"/>
                        <a14:backgroundMark x1="16485" y1="47666" x2="11340" y2="66939"/>
                        <a14:backgroundMark x1="6667" y1="84441" x2="6697" y2="84654"/>
                        <a14:backgroundMark x1="5201" y1="90806" x2="4121" y2="96605"/>
                        <a14:backgroundMark x1="3652" y1="96831" x2="3030" y2="98161"/>
                        <a14:backgroundMark x1="3030" y1="97737" x2="3515" y2="99434"/>
                        <a14:backgroundMark x1="5372" y1="89256" x2="5863" y2="88146"/>
                        <a14:backgroundMark x1="4121" y1="92079" x2="4892" y2="90337"/>
                        <a14:backgroundMark x1="4943" y1="89584" x2="4862" y2="87241"/>
                        <a14:backgroundMark x1="5865" y1="88878" x2="5926" y2="88202"/>
                        <a14:backgroundMark x1="8548" y1="68883" x2="11394" y2="66054"/>
                        <a14:backgroundMark x1="10100" y1="69165" x2="9576" y2="70863"/>
                        <a14:backgroundMark x1="10667" y1="67327" x2="10187" y2="68883"/>
                        <a14:backgroundMark x1="4904" y1="90356" x2="3394" y2="94201"/>
                        <a14:backgroundMark x1="5796" y1="88086" x2="5322" y2="89294"/>
                        <a14:backgroundMark x1="16848" y1="46818" x2="15515" y2="45262"/>
                        <a14:backgroundMark x1="18061" y1="45969" x2="14182" y2="43281"/>
                        <a14:backgroundMark x1="42545" y1="21075" x2="49576" y2="23762"/>
                        <a14:backgroundMark x1="45576" y1="23621" x2="50909" y2="23762"/>
                        <a14:backgroundMark x1="47152" y1="23338" x2="39394" y2="22772"/>
                        <a14:backgroundMark x1="39394" y1="22772" x2="39394" y2="22772"/>
                        <a14:backgroundMark x1="41818" y1="23055" x2="40848" y2="20651"/>
                        <a14:backgroundMark x1="52000" y1="39321" x2="56364" y2="49505"/>
                        <a14:backgroundMark x1="60242" y1="49929" x2="59273" y2="36775"/>
                        <a14:backgroundMark x1="54424" y1="40594" x2="48485" y2="14993"/>
                        <a14:backgroundMark x1="54545" y1="33663" x2="50545" y2="20509"/>
                        <a14:backgroundMark x1="50545" y1="20509" x2="50545" y2="20509"/>
                        <a14:backgroundMark x1="55394" y1="33522" x2="54061" y2="19943"/>
                        <a14:backgroundMark x1="55758" y1="27723" x2="54061" y2="20509"/>
                        <a14:backgroundMark x1="54061" y1="20509" x2="54061" y2="20509"/>
                        <a14:backgroundMark x1="54424" y1="27157" x2="53697" y2="20509"/>
                        <a14:backgroundMark x1="54545" y1="25743" x2="55273" y2="22065"/>
                        <a14:backgroundMark x1="94303" y1="74965" x2="87030" y2="55870"/>
                        <a14:backgroundMark x1="95758" y1="53041" x2="95758" y2="82037"/>
                        <a14:backgroundMark x1="96606" y1="88402" x2="92364" y2="79632"/>
                        <a14:backgroundMark x1="97697" y1="91372" x2="94788" y2="81895"/>
                        <a14:backgroundMark x1="94788" y1="81895" x2="96606" y2="86280"/>
                        <a14:backgroundMark x1="47515" y1="96181" x2="45091" y2="96181"/>
                        <a14:backgroundMark x1="45818" y1="95050" x2="47515" y2="98868"/>
                        <a14:backgroundMark x1="43879" y1="95474" x2="44000" y2="97737"/>
                        <a14:backgroundMark x1="44848" y1="93918" x2="43152" y2="97737"/>
                        <a14:backgroundMark x1="56364" y1="97171" x2="56242" y2="99859"/>
                        <a14:backgroundMark x1="58182" y1="96322" x2="57333" y2="96605"/>
                        <a14:backgroundMark x1="58545" y1="95757" x2="54545" y2="99434"/>
                        <a14:backgroundMark x1="57939" y1="95474" x2="58424" y2="96322"/>
                        <a14:backgroundMark x1="95879" y1="44554" x2="92970" y2="54173"/>
                        <a14:backgroundMark x1="98061" y1="48091" x2="94909" y2="62659"/>
                        <a14:backgroundMark x1="95394" y1="51202" x2="91879" y2="44413"/>
                        <a14:backgroundMark x1="91758" y1="47666" x2="90909" y2="43847"/>
                        <a14:backgroundMark x1="92364" y1="47383" x2="90909" y2="39887"/>
                        <a14:backgroundMark x1="92121" y1="48373" x2="91636" y2="38614"/>
                        <a14:backgroundMark x1="90303" y1="49929" x2="91758" y2="39180"/>
                        <a14:backgroundMark x1="91636" y1="47949" x2="91394" y2="41301"/>
                        <a14:backgroundMark x1="84606" y1="44979" x2="83879" y2="38048"/>
                        <a14:backgroundMark x1="86424" y1="41301" x2="85455" y2="35502"/>
                        <a14:backgroundMark x1="85455" y1="40594" x2="84364" y2="37058"/>
                        <a14:backgroundMark x1="85697" y1="39604" x2="85212" y2="37058"/>
                        <a14:backgroundMark x1="85455" y1="41160" x2="85576" y2="39321"/>
                        <a14:backgroundMark x1="86788" y1="41301" x2="83394" y2="36068"/>
                        <a14:backgroundMark x1="86545" y1="42291" x2="85697" y2="37624"/>
                        <a14:backgroundMark x1="87879" y1="43423" x2="86545" y2="39887"/>
                        <a14:backgroundMark x1="40321" y1="68172" x2="40485" y2="69873"/>
                        <a14:backgroundMark x1="39394" y1="58557" x2="40304" y2="68000"/>
                        <a14:backgroundMark x1="37576" y1="48939" x2="42667" y2="65064"/>
                        <a14:backgroundMark x1="35879" y1="55446" x2="36933" y2="62941"/>
                        <a14:backgroundMark x1="37446" y1="63710" x2="38545" y2="64215"/>
                        <a14:backgroundMark x1="34600" y1="62334" x2="36485" y2="64922"/>
                        <a14:backgroundMark x1="31768" y1="57950" x2="31152" y2="55728"/>
                        <a14:backgroundMark x1="39515" y1="68175" x2="38909" y2="72702"/>
                        <a14:backgroundMark x1="38182" y1="69873" x2="39515" y2="65488"/>
                        <a14:backgroundMark x1="38182" y1="71711" x2="37818" y2="66195"/>
                        <a14:backgroundMark x1="39152" y1="72419" x2="38424" y2="65488"/>
                        <a14:backgroundMark x1="38909" y1="72984" x2="39758" y2="63932"/>
                        <a14:backgroundMark x1="28242" y1="57992" x2="29304" y2="58129"/>
                        <a14:backgroundMark x1="27879" y1="57850" x2="28485" y2="57709"/>
                        <a14:backgroundMark x1="26761" y1="52364" x2="27636" y2="51768"/>
                        <a14:backgroundMark x1="29697" y1="58416" x2="34545" y2="62376"/>
                        <a14:backgroundMark x1="32364" y1="59830" x2="28727" y2="58274"/>
                        <a14:backgroundMark x1="26667" y1="55728" x2="25333" y2="51061"/>
                        <a14:backgroundMark x1="25818" y1="56436" x2="24364" y2="52192"/>
                        <a14:backgroundMark x1="25333" y1="54880" x2="24727" y2="51768"/>
                        <a14:backgroundMark x1="23030" y1="53890" x2="24970" y2="52051"/>
                        <a14:backgroundMark x1="23030" y1="53182" x2="25576" y2="5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28" y="-77720"/>
            <a:ext cx="8091812" cy="6934438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7231DAAC-52A2-3C7B-F225-32052B192CD5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5525948D-AFDC-4AEE-F8A5-F75B4539C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E5C6993A-67EC-0086-B873-E9B056629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3" name="Line 31">
              <a:extLst>
                <a:ext uri="{FF2B5EF4-FFF2-40B4-BE49-F238E27FC236}">
                  <a16:creationId xmlns:a16="http://schemas.microsoft.com/office/drawing/2014/main" id="{22D4D026-2336-D36D-506B-0C277E42B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37140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7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3334506" y="2036536"/>
            <a:ext cx="5522988" cy="160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zh-TW" altLang="en-US" sz="32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生存技能，作狩獵之用</a:t>
            </a:r>
            <a:endParaRPr lang="en-US" altLang="zh-TW" sz="32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250000"/>
              </a:lnSpc>
              <a:buFont typeface="+mj-lt"/>
              <a:buAutoNum type="romanUcPeriod"/>
            </a:pPr>
            <a:r>
              <a:rPr lang="zh-TW" altLang="en-US" sz="32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軍事上起到重大作用</a:t>
            </a:r>
            <a:endParaRPr lang="en-US" altLang="zh-TW" sz="32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7C310F27-5448-BE7E-184B-0A6D2B442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7747" y="1012893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射箭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D1467BA-54BE-6C5E-A8E4-DD3EAC0959A4}"/>
              </a:ext>
            </a:extLst>
          </p:cNvPr>
          <p:cNvSpPr txBox="1"/>
          <p:nvPr/>
        </p:nvSpPr>
        <p:spPr>
          <a:xfrm>
            <a:off x="3908276" y="5198776"/>
            <a:ext cx="442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各朝各代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都十分</a:t>
            </a:r>
            <a:r>
              <a:rPr lang="zh-C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重視</a:t>
            </a:r>
            <a:endParaRPr lang="en-HK" sz="3600" b="1" dirty="0">
              <a:solidFill>
                <a:srgbClr val="FF0000"/>
              </a:solidFill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A6A72601-06E9-C7E8-E5C9-496C272241B1}"/>
              </a:ext>
            </a:extLst>
          </p:cNvPr>
          <p:cNvSpPr/>
          <p:nvPr/>
        </p:nvSpPr>
        <p:spPr>
          <a:xfrm>
            <a:off x="5567829" y="3906112"/>
            <a:ext cx="1102290" cy="102929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 dirty="0"/>
          </a:p>
        </p:txBody>
      </p:sp>
      <p:pic>
        <p:nvPicPr>
          <p:cNvPr id="16" name="圖片 15" descr="一張含有 美工圖案, 圖解, 動畫卡通, 卡通 的圖片&#10;&#10;自動產生的描述">
            <a:extLst>
              <a:ext uri="{FF2B5EF4-FFF2-40B4-BE49-F238E27FC236}">
                <a16:creationId xmlns:a16="http://schemas.microsoft.com/office/drawing/2014/main" id="{E375E5DD-6354-7B23-8442-A185DDC8E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3" y="1441452"/>
            <a:ext cx="3581775" cy="446538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圖片 18" descr="一張含有 鳥類, 美工圖案, 藝術, 卡通 的圖片&#10;&#10;自動產生的描述">
            <a:extLst>
              <a:ext uri="{FF2B5EF4-FFF2-40B4-BE49-F238E27FC236}">
                <a16:creationId xmlns:a16="http://schemas.microsoft.com/office/drawing/2014/main" id="{0BC8F2FD-F647-A66C-80BD-9F12355B8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7" b="98025" l="9972" r="89652">
                        <a14:foregroundMark x1="7996" y1="12412" x2="21731" y2="34274"/>
                        <a14:foregroundMark x1="21731" y1="34274" x2="50894" y2="52186"/>
                        <a14:foregroundMark x1="50894" y1="52186" x2="71590" y2="34838"/>
                        <a14:foregroundMark x1="71590" y1="34838" x2="80245" y2="4937"/>
                        <a14:foregroundMark x1="33114" y1="55430" x2="43932" y2="51904"/>
                        <a14:foregroundMark x1="16087" y1="15374" x2="21167" y2="26939"/>
                        <a14:foregroundMark x1="47413" y1="86037" x2="45940" y2="92885"/>
                        <a14:foregroundMark x1="40828" y1="92525" x2="40828" y2="94781"/>
                        <a14:foregroundMark x1="41204" y1="53032" x2="30762" y2="42031"/>
                        <a14:foregroundMark x1="40828" y1="57687" x2="13358" y2="21157"/>
                        <a14:foregroundMark x1="13358" y1="21157" x2="12982" y2="21157"/>
                        <a14:foregroundMark x1="40640" y1="93794" x2="42803" y2="91396"/>
                        <a14:foregroundMark x1="48071" y1="93833" x2="48071" y2="89281"/>
                        <a14:foregroundMark x1="42345" y1="91937" x2="42521" y2="88152"/>
                        <a14:foregroundMark x1="42147" y1="96192" x2="42193" y2="95213"/>
                        <a14:backgroundMark x1="45532" y1="92666" x2="45249" y2="93794"/>
                        <a14:backgroundMark x1="43932" y1="96756" x2="46943" y2="97179"/>
                        <a14:backgroundMark x1="44214" y1="95910" x2="45814" y2="95910"/>
                        <a14:backgroundMark x1="43086" y1="95487" x2="48071" y2="95910"/>
                        <a14:backgroundMark x1="42239" y1="95063" x2="42803" y2="93794"/>
                        <a14:backgroundMark x1="41204" y1="94217" x2="42803" y2="93512"/>
                        <a14:backgroundMark x1="42239" y1="96756" x2="43932" y2="95910"/>
                        <a14:backgroundMark x1="47225" y1="98025" x2="48071" y2="98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484" y="1012893"/>
            <a:ext cx="4156772" cy="2772485"/>
          </a:xfrm>
          <a:prstGeom prst="rect">
            <a:avLst/>
          </a:prstGeom>
        </p:spPr>
      </p:pic>
      <p:pic>
        <p:nvPicPr>
          <p:cNvPr id="21" name="圖片 20" descr="一張含有 圖畫, 美工圖案, 寫生, 兒童藝術 的圖片&#10;&#10;自動產生的描述">
            <a:extLst>
              <a:ext uri="{FF2B5EF4-FFF2-40B4-BE49-F238E27FC236}">
                <a16:creationId xmlns:a16="http://schemas.microsoft.com/office/drawing/2014/main" id="{93DDEA9B-0DCE-9678-2313-2EC63C653F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53" b="96088" l="9922" r="95692">
                        <a14:foregroundMark x1="32507" y1="8163" x2="36292" y2="22959"/>
                        <a14:foregroundMark x1="57441" y1="92687" x2="58355" y2="94558"/>
                        <a14:foregroundMark x1="66449" y1="88265" x2="68016" y2="90306"/>
                        <a14:foregroundMark x1="72585" y1="81293" x2="81201" y2="93027"/>
                        <a14:foregroundMark x1="81201" y1="93027" x2="81201" y2="94898"/>
                        <a14:foregroundMark x1="83943" y1="90646" x2="75587" y2="93878"/>
                        <a14:foregroundMark x1="74674" y1="83163" x2="84856" y2="82823"/>
                        <a14:foregroundMark x1="84856" y1="93027" x2="72846" y2="75340"/>
                        <a14:foregroundMark x1="72846" y1="75340" x2="72846" y2="75340"/>
                        <a14:foregroundMark x1="75196" y1="79592" x2="86423" y2="80102"/>
                        <a14:foregroundMark x1="86031" y1="90986" x2="78851" y2="74490"/>
                        <a14:foregroundMark x1="78851" y1="74490" x2="78851" y2="74490"/>
                        <a14:foregroundMark x1="72193" y1="78061" x2="85248" y2="81122"/>
                        <a14:foregroundMark x1="85248" y1="81122" x2="95692" y2="93367"/>
                        <a14:foregroundMark x1="95692" y1="93367" x2="85117" y2="96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62" y="4065175"/>
            <a:ext cx="3272104" cy="2511746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800A2BA8-1BF9-E4EB-8A88-3B0B292CFCBD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B463C843-0410-8DAA-5DAC-921FD6F98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 b="1"/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82BF854F-5ACB-48FB-B2C2-93A0C83BE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5" name="Line 31">
              <a:extLst>
                <a:ext uri="{FF2B5EF4-FFF2-40B4-BE49-F238E27FC236}">
                  <a16:creationId xmlns:a16="http://schemas.microsoft.com/office/drawing/2014/main" id="{18BEF905-F222-F7EC-DB04-3C40C45FEE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 b="1"/>
            </a:p>
          </p:txBody>
        </p:sp>
      </p:grpSp>
    </p:spTree>
    <p:extLst>
      <p:ext uri="{BB962C8B-B14F-4D97-AF65-F5344CB8AC3E}">
        <p14:creationId xmlns:p14="http://schemas.microsoft.com/office/powerpoint/2010/main" val="6357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15" name="語音泡泡: 圓角矩形 14">
            <a:extLst>
              <a:ext uri="{FF2B5EF4-FFF2-40B4-BE49-F238E27FC236}">
                <a16:creationId xmlns:a16="http://schemas.microsoft.com/office/drawing/2014/main" id="{FE91D1E3-FF6F-CE7A-4D00-B0732D1A6E69}"/>
              </a:ext>
            </a:extLst>
          </p:cNvPr>
          <p:cNvSpPr/>
          <p:nvPr/>
        </p:nvSpPr>
        <p:spPr>
          <a:xfrm>
            <a:off x="3147835" y="3897498"/>
            <a:ext cx="8831046" cy="2760974"/>
          </a:xfrm>
          <a:prstGeom prst="wedgeRoundRectCallout">
            <a:avLst>
              <a:gd name="adj1" fmla="val -7358"/>
              <a:gd name="adj2" fmla="val -6090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8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3313057" y="3930872"/>
            <a:ext cx="8656186" cy="255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周代制定「射禮」，指禮儀化的射箭比賽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於古代祭祀典禮、諸侯朝拜、外交會盟等場合舉行</a:t>
            </a:r>
            <a:endParaRPr lang="en-US" altLang="zh-TW" sz="28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+mj-ea"/>
                <a:ea typeface="+mj-ea"/>
                <a:cs typeface="Times New Roman" panose="02020603050405020304" pitchFamily="18" charset="0"/>
              </a:rPr>
              <a:t>等級從高至低分為大射、賓射、燕射、鄉射</a:t>
            </a:r>
            <a:endParaRPr lang="en-HK" altLang="zh-CN" sz="28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104A63DA-91B5-4C5E-CAC1-19671FEC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23" y="869524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射箭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066515A-68CD-565F-940B-5C1D8360FA64}"/>
              </a:ext>
            </a:extLst>
          </p:cNvPr>
          <p:cNvSpPr txBox="1"/>
          <p:nvPr/>
        </p:nvSpPr>
        <p:spPr>
          <a:xfrm>
            <a:off x="375096" y="1793553"/>
            <a:ext cx="55454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「六藝」之一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傳達中國傳統文化禮儀及思想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HK" dirty="0"/>
          </a:p>
        </p:txBody>
      </p:sp>
      <p:pic>
        <p:nvPicPr>
          <p:cNvPr id="14" name="圖片 13" descr="一張含有 玩具, 卡通, 美工圖案 的圖片&#10;&#10;自動產生的描述">
            <a:extLst>
              <a:ext uri="{FF2B5EF4-FFF2-40B4-BE49-F238E27FC236}">
                <a16:creationId xmlns:a16="http://schemas.microsoft.com/office/drawing/2014/main" id="{70E967A1-3679-6833-C0DA-2E238B7F52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0901" y1="42146" x2="63946" y2="42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8" t="11995" r="5355" b="15138"/>
          <a:stretch/>
        </p:blipFill>
        <p:spPr>
          <a:xfrm>
            <a:off x="6279251" y="0"/>
            <a:ext cx="5612200" cy="3897497"/>
          </a:xfrm>
          <a:prstGeom prst="rect">
            <a:avLst/>
          </a:prstGeom>
        </p:spPr>
      </p:pic>
      <p:pic>
        <p:nvPicPr>
          <p:cNvPr id="17" name="圖片 16" descr="一張含有 弓箭, 射箭, 箭, 弓 的圖片&#10;&#10;自動產生的描述">
            <a:extLst>
              <a:ext uri="{FF2B5EF4-FFF2-40B4-BE49-F238E27FC236}">
                <a16:creationId xmlns:a16="http://schemas.microsoft.com/office/drawing/2014/main" id="{3F58B976-7BBA-2CB4-A1E5-04D53954A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2236" y="3152895"/>
            <a:ext cx="3455293" cy="3424760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2749FE65-4F21-92D9-282C-FFD1A4E7BC99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9" name="Rectangle 29" descr="小方格">
              <a:extLst>
                <a:ext uri="{FF2B5EF4-FFF2-40B4-BE49-F238E27FC236}">
                  <a16:creationId xmlns:a16="http://schemas.microsoft.com/office/drawing/2014/main" id="{DCE1F98C-8663-B801-D7E0-FA4431357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3" name="Text Box 30">
              <a:extLst>
                <a:ext uri="{FF2B5EF4-FFF2-40B4-BE49-F238E27FC236}">
                  <a16:creationId xmlns:a16="http://schemas.microsoft.com/office/drawing/2014/main" id="{AF82F6B8-FCC5-BBA8-7BB6-BDFB551B6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3F806D99-999B-D132-E26C-6B5BFA90C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11655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一張含有 螢幕擷取畫面, 黑色, 黑暗 的圖片&#10;&#10;自動產生的描述">
            <a:extLst>
              <a:ext uri="{FF2B5EF4-FFF2-40B4-BE49-F238E27FC236}">
                <a16:creationId xmlns:a16="http://schemas.microsoft.com/office/drawing/2014/main" id="{535FEAF5-484C-2EE2-2B14-B4E34A0EB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2985" y="0"/>
            <a:ext cx="12191980" cy="6856718"/>
          </a:xfrm>
          <a:prstGeom prst="rect">
            <a:avLst/>
          </a:prstGeom>
        </p:spPr>
      </p:pic>
      <p:sp>
        <p:nvSpPr>
          <p:cNvPr id="6" name="Text Box 32">
            <a:extLst>
              <a:ext uri="{FF2B5EF4-FFF2-40B4-BE49-F238E27FC236}">
                <a16:creationId xmlns:a16="http://schemas.microsoft.com/office/drawing/2014/main" id="{ED55D4AA-720D-5C35-9D9C-8F7808343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4291" y="120023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9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73D4808-BECD-E34B-D7F1-50059596B18D}"/>
              </a:ext>
            </a:extLst>
          </p:cNvPr>
          <p:cNvSpPr txBox="1"/>
          <p:nvPr/>
        </p:nvSpPr>
        <p:spPr>
          <a:xfrm>
            <a:off x="711657" y="1836138"/>
            <a:ext cx="4991133" cy="357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投擲運動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眾人輪流將箭矢拋投至壺中，投入最多者勝出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zh-TW" altLang="en-US" sz="28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戰國時期後流入民間</a:t>
            </a:r>
            <a:endParaRPr lang="en-US" altLang="zh-TW" sz="28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剪去對角線角落矩形 14">
            <a:extLst>
              <a:ext uri="{FF2B5EF4-FFF2-40B4-BE49-F238E27FC236}">
                <a16:creationId xmlns:a16="http://schemas.microsoft.com/office/drawing/2014/main" id="{104A63DA-91B5-4C5E-CAC1-19671FEC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96" y="892176"/>
            <a:ext cx="4722456" cy="615350"/>
          </a:xfrm>
          <a:custGeom>
            <a:avLst/>
            <a:gdLst>
              <a:gd name="T0" fmla="*/ 944269 w 3929090"/>
              <a:gd name="T1" fmla="*/ 111248 h 714380"/>
              <a:gd name="T2" fmla="*/ 472134 w 3929090"/>
              <a:gd name="T3" fmla="*/ 222496 h 714380"/>
              <a:gd name="T4" fmla="*/ 0 w 3929090"/>
              <a:gd name="T5" fmla="*/ 111248 h 714380"/>
              <a:gd name="T6" fmla="*/ 472134 w 3929090"/>
              <a:gd name="T7" fmla="*/ 0 h 71438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34 w 3929090"/>
              <a:gd name="T13" fmla="*/ 59533 h 714380"/>
              <a:gd name="T14" fmla="*/ 3869556 w 3929090"/>
              <a:gd name="T15" fmla="*/ 654847 h 714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29090" h="714380">
                <a:moveTo>
                  <a:pt x="0" y="0"/>
                </a:moveTo>
                <a:lnTo>
                  <a:pt x="3810024" y="0"/>
                </a:lnTo>
                <a:lnTo>
                  <a:pt x="3929090" y="119066"/>
                </a:lnTo>
                <a:lnTo>
                  <a:pt x="3929090" y="714380"/>
                </a:lnTo>
                <a:lnTo>
                  <a:pt x="119066" y="714380"/>
                </a:lnTo>
                <a:lnTo>
                  <a:pt x="0" y="5953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b="1" dirty="0"/>
              <a:t>中國傳統運動項目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TW" altLang="en-US" sz="2800" b="1" dirty="0"/>
              <a:t>	投壺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6C9F04C6-57FB-C8B6-F1DA-7917A75D93E5}"/>
              </a:ext>
            </a:extLst>
          </p:cNvPr>
          <p:cNvSpPr/>
          <p:nvPr/>
        </p:nvSpPr>
        <p:spPr>
          <a:xfrm>
            <a:off x="6114295" y="892176"/>
            <a:ext cx="5823502" cy="3108235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投壺要遵守「投禮」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如投壺之前，賓客需婉拒兩次主人的邀請，在第三次邀請下，才能參與投壺。</a:t>
            </a:r>
            <a:endParaRPr lang="en-HK" sz="28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pic>
        <p:nvPicPr>
          <p:cNvPr id="9" name="圖片 8" descr="一張含有 圖畫, 兒童藝術, 卡通, 美工圖案 的圖片&#10;&#10;自動產生的描述">
            <a:extLst>
              <a:ext uri="{FF2B5EF4-FFF2-40B4-BE49-F238E27FC236}">
                <a16:creationId xmlns:a16="http://schemas.microsoft.com/office/drawing/2014/main" id="{C06FB6FB-013A-0A59-DCD3-E4DE46BA87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42" b="98710" l="6648" r="89888">
                        <a14:foregroundMark x1="38202" y1="10753" x2="52809" y2="7742"/>
                        <a14:foregroundMark x1="52809" y1="7742" x2="54401" y2="7742"/>
                        <a14:foregroundMark x1="39326" y1="23548" x2="45131" y2="23548"/>
                        <a14:foregroundMark x1="54775" y1="23548" x2="58614" y2="26237"/>
                        <a14:foregroundMark x1="50936" y1="51828" x2="58041" y2="86701"/>
                        <a14:foregroundMark x1="33240" y1="61613" x2="61474" y2="84772"/>
                        <a14:foregroundMark x1="10364" y1="83054" x2="58221" y2="86378"/>
                        <a14:foregroundMark x1="13577" y1="71290" x2="68633" y2="62043"/>
                        <a14:foregroundMark x1="27434" y1="56774" x2="61330" y2="50108"/>
                        <a14:foregroundMark x1="63577" y1="71290" x2="70797" y2="84536"/>
                        <a14:foregroundMark x1="32022" y1="46559" x2="52434" y2="46559"/>
                        <a14:foregroundMark x1="61148" y1="84781" x2="75562" y2="83226"/>
                        <a14:foregroundMark x1="58614" y1="85054" x2="60558" y2="84844"/>
                        <a14:foregroundMark x1="78558" y1="57204" x2="82959" y2="80645"/>
                        <a14:foregroundMark x1="82959" y1="80645" x2="72097" y2="82796"/>
                        <a14:foregroundMark x1="78558" y1="83226" x2="84738" y2="82796"/>
                        <a14:foregroundMark x1="84363" y1="77527" x2="82491" y2="43333"/>
                        <a14:foregroundMark x1="82491" y1="43333" x2="73596" y2="23548"/>
                        <a14:foregroundMark x1="73596" y1="23548" x2="66292" y2="18710"/>
                        <a14:backgroundMark x1="31648" y1="93011" x2="94007" y2="93011"/>
                        <a14:backgroundMark x1="71262" y1="86522" x2="85955" y2="84086"/>
                        <a14:backgroundMark x1="50936" y1="89892" x2="63328" y2="87837"/>
                        <a14:backgroundMark x1="85955" y1="84086" x2="86330" y2="84086"/>
                        <a14:backgroundMark x1="57865" y1="89462" x2="62596" y2="89158"/>
                        <a14:backgroundMark x1="70907" y1="86344" x2="72472" y2="86344"/>
                        <a14:backgroundMark x1="58614" y1="92043" x2="68633" y2="98710"/>
                        <a14:backgroundMark x1="52809" y1="97419" x2="77809" y2="93871"/>
                        <a14:backgroundMark x1="56273" y1="99570" x2="76779" y2="94624"/>
                        <a14:backgroundMark x1="76779" y1="94624" x2="76688" y2="89607"/>
                        <a14:backgroundMark x1="72472" y1="92043" x2="77060" y2="96022"/>
                        <a14:backgroundMark x1="72472" y1="89892" x2="72846" y2="92581"/>
                        <a14:backgroundMark x1="59363" y1="91183" x2="60861" y2="97419"/>
                        <a14:backgroundMark x1="55524" y1="95161" x2="67790" y2="93441"/>
                        <a14:backgroundMark x1="57865" y1="90753" x2="63951" y2="90753"/>
                        <a14:backgroundMark x1="59738" y1="86344" x2="76685" y2="85914"/>
                        <a14:backgroundMark x1="61330" y1="93011" x2="75936" y2="91613"/>
                        <a14:backgroundMark x1="65169" y1="89032" x2="85487" y2="85914"/>
                        <a14:backgroundMark x1="63202" y1="89892" x2="69382" y2="87204"/>
                        <a14:backgroundMark x1="62079" y1="88602" x2="74345" y2="87204"/>
                        <a14:backgroundMark x1="7397" y1="77097" x2="9738" y2="87634"/>
                        <a14:backgroundMark x1="6273" y1="83226" x2="6273" y2="85914"/>
                        <a14:backgroundMark x1="7397" y1="81075" x2="7022" y2="87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" t="3728" r="9901" b="12947"/>
          <a:stretch/>
        </p:blipFill>
        <p:spPr>
          <a:xfrm>
            <a:off x="7903923" y="3083985"/>
            <a:ext cx="4334027" cy="3774015"/>
          </a:xfrm>
          <a:prstGeom prst="rect">
            <a:avLst/>
          </a:prstGeom>
        </p:spPr>
      </p:pic>
      <p:grpSp>
        <p:nvGrpSpPr>
          <p:cNvPr id="7" name="Group 16">
            <a:extLst>
              <a:ext uri="{FF2B5EF4-FFF2-40B4-BE49-F238E27FC236}">
                <a16:creationId xmlns:a16="http://schemas.microsoft.com/office/drawing/2014/main" id="{947B0473-8A6F-CEFE-E0C0-9E7E1271F6E9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5213445" cy="563563"/>
            <a:chOff x="0" y="0"/>
            <a:chExt cx="1791" cy="355"/>
          </a:xfrm>
        </p:grpSpPr>
        <p:sp>
          <p:nvSpPr>
            <p:cNvPr id="13" name="Rectangle 29" descr="小方格">
              <a:extLst>
                <a:ext uri="{FF2B5EF4-FFF2-40B4-BE49-F238E27FC236}">
                  <a16:creationId xmlns:a16="http://schemas.microsoft.com/office/drawing/2014/main" id="{FFF750A2-0775-EDBE-1B73-71EA51659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55" cy="346"/>
            </a:xfrm>
            <a:prstGeom prst="rect">
              <a:avLst/>
            </a:prstGeom>
            <a:pattFill prst="smGrid">
              <a:fgClr>
                <a:schemeClr val="bg1"/>
              </a:fgClr>
              <a:bgClr>
                <a:srgbClr val="E1E1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HK" sz="1800"/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E46C817C-EBEF-8973-1E76-4F4221630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791" cy="3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TW" altLang="en-US" sz="26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標楷體" pitchFamily="65" charset="-120"/>
                </a:rPr>
                <a:t>周會主題：中國古代的運動項目</a:t>
              </a:r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69E149E2-DFD8-D569-A0BE-F8E7413B5A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346"/>
              <a:ext cx="1791" cy="9"/>
            </a:xfrm>
            <a:prstGeom prst="line">
              <a:avLst/>
            </a:prstGeom>
            <a:noFill/>
            <a:ln w="19050">
              <a:solidFill>
                <a:srgbClr val="3399FF"/>
              </a:solidFill>
              <a:round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HK"/>
            </a:p>
          </p:txBody>
        </p:sp>
      </p:grpSp>
    </p:spTree>
    <p:extLst>
      <p:ext uri="{BB962C8B-B14F-4D97-AF65-F5344CB8AC3E}">
        <p14:creationId xmlns:p14="http://schemas.microsoft.com/office/powerpoint/2010/main" val="31758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829</Words>
  <Application>Microsoft Office PowerPoint</Application>
  <PresentationFormat>寬螢幕</PresentationFormat>
  <Paragraphs>126</Paragraphs>
  <Slides>15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微軟正黑體</vt:lpstr>
      <vt:lpstr>新細明體</vt:lpstr>
      <vt:lpstr>新細明體</vt:lpstr>
      <vt:lpstr>Aptos</vt:lpstr>
      <vt:lpstr>Aptos Display</vt:lpstr>
      <vt:lpstr>Arial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Vincent Lam</dc:creator>
  <cp:lastModifiedBy>Jessica Sze</cp:lastModifiedBy>
  <cp:revision>1</cp:revision>
  <dcterms:created xsi:type="dcterms:W3CDTF">2024-07-25T07:22:08Z</dcterms:created>
  <dcterms:modified xsi:type="dcterms:W3CDTF">2024-12-31T07:30:06Z</dcterms:modified>
</cp:coreProperties>
</file>