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E9C"/>
    <a:srgbClr val="C0FBFC"/>
    <a:srgbClr val="FECAFA"/>
    <a:srgbClr val="FDA1F6"/>
    <a:srgbClr val="FFE800"/>
    <a:srgbClr val="489A54"/>
    <a:srgbClr val="5DA567"/>
    <a:srgbClr val="FF6B00"/>
    <a:srgbClr val="194F90"/>
    <a:srgbClr val="C2E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14A41-3D0B-4829-B82E-9F83626B8268}" v="729" dt="2024-08-21T10:10:18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Sze" userId="d0516426-7314-41db-81c2-b7e15aa86492" providerId="ADAL" clId="{11914A41-3D0B-4829-B82E-9F83626B8268}"/>
    <pc:docChg chg="undo custSel delSld modSld">
      <pc:chgData name="Jessica Sze" userId="d0516426-7314-41db-81c2-b7e15aa86492" providerId="ADAL" clId="{11914A41-3D0B-4829-B82E-9F83626B8268}" dt="2024-08-21T10:10:18.416" v="767"/>
      <pc:docMkLst>
        <pc:docMk/>
      </pc:docMkLst>
      <pc:sldChg chg="modSp">
        <pc:chgData name="Jessica Sze" userId="d0516426-7314-41db-81c2-b7e15aa86492" providerId="ADAL" clId="{11914A41-3D0B-4829-B82E-9F83626B8268}" dt="2024-08-21T09:33:55.872" v="8"/>
        <pc:sldMkLst>
          <pc:docMk/>
          <pc:sldMk cId="3637482936" sldId="282"/>
        </pc:sldMkLst>
        <pc:spChg chg="mod">
          <ac:chgData name="Jessica Sze" userId="d0516426-7314-41db-81c2-b7e15aa86492" providerId="ADAL" clId="{11914A41-3D0B-4829-B82E-9F83626B8268}" dt="2024-08-21T09:33:55.872" v="8"/>
          <ac:spMkLst>
            <pc:docMk/>
            <pc:sldMk cId="3637482936" sldId="282"/>
            <ac:spMk id="7" creationId="{72CA3B64-389B-1242-B7F5-F59456DA025B}"/>
          </ac:spMkLst>
        </pc:spChg>
      </pc:sldChg>
      <pc:sldChg chg="modSp">
        <pc:chgData name="Jessica Sze" userId="d0516426-7314-41db-81c2-b7e15aa86492" providerId="ADAL" clId="{11914A41-3D0B-4829-B82E-9F83626B8268}" dt="2024-08-21T09:36:59.585" v="162" actId="20577"/>
        <pc:sldMkLst>
          <pc:docMk/>
          <pc:sldMk cId="3475247970" sldId="283"/>
        </pc:sldMkLst>
        <pc:spChg chg="mod">
          <ac:chgData name="Jessica Sze" userId="d0516426-7314-41db-81c2-b7e15aa86492" providerId="ADAL" clId="{11914A41-3D0B-4829-B82E-9F83626B8268}" dt="2024-08-21T09:36:59.585" v="162" actId="20577"/>
          <ac:spMkLst>
            <pc:docMk/>
            <pc:sldMk cId="3475247970" sldId="283"/>
            <ac:spMk id="3" creationId="{8912FFC1-87BA-F5EA-8B03-27D05CC99B91}"/>
          </ac:spMkLst>
        </pc:spChg>
        <pc:spChg chg="mod">
          <ac:chgData name="Jessica Sze" userId="d0516426-7314-41db-81c2-b7e15aa86492" providerId="ADAL" clId="{11914A41-3D0B-4829-B82E-9F83626B8268}" dt="2024-08-21T09:34:42.024" v="43" actId="20577"/>
          <ac:spMkLst>
            <pc:docMk/>
            <pc:sldMk cId="3475247970" sldId="283"/>
            <ac:spMk id="9" creationId="{38172876-E86F-5B5E-8088-D65F5005BC46}"/>
          </ac:spMkLst>
        </pc:spChg>
      </pc:sldChg>
      <pc:sldChg chg="del">
        <pc:chgData name="Jessica Sze" userId="d0516426-7314-41db-81c2-b7e15aa86492" providerId="ADAL" clId="{11914A41-3D0B-4829-B82E-9F83626B8268}" dt="2024-08-21T09:38:26.204" v="163" actId="47"/>
        <pc:sldMkLst>
          <pc:docMk/>
          <pc:sldMk cId="3434698736" sldId="284"/>
        </pc:sldMkLst>
      </pc:sldChg>
      <pc:sldChg chg="addSp delSp modSp mod delAnim modAnim">
        <pc:chgData name="Jessica Sze" userId="d0516426-7314-41db-81c2-b7e15aa86492" providerId="ADAL" clId="{11914A41-3D0B-4829-B82E-9F83626B8268}" dt="2024-08-21T10:09:44.891" v="744" actId="14100"/>
        <pc:sldMkLst>
          <pc:docMk/>
          <pc:sldMk cId="713013428" sldId="285"/>
        </pc:sldMkLst>
        <pc:spChg chg="mod">
          <ac:chgData name="Jessica Sze" userId="d0516426-7314-41db-81c2-b7e15aa86492" providerId="ADAL" clId="{11914A41-3D0B-4829-B82E-9F83626B8268}" dt="2024-08-21T09:53:57.279" v="342" actId="1076"/>
          <ac:spMkLst>
            <pc:docMk/>
            <pc:sldMk cId="713013428" sldId="285"/>
            <ac:spMk id="3" creationId="{7119A33A-71BD-B3D3-3D2C-1A5B5E569B53}"/>
          </ac:spMkLst>
        </pc:spChg>
        <pc:spChg chg="add del mod">
          <ac:chgData name="Jessica Sze" userId="d0516426-7314-41db-81c2-b7e15aa86492" providerId="ADAL" clId="{11914A41-3D0B-4829-B82E-9F83626B8268}" dt="2024-08-21T10:09:44.891" v="744" actId="14100"/>
          <ac:spMkLst>
            <pc:docMk/>
            <pc:sldMk cId="713013428" sldId="285"/>
            <ac:spMk id="5" creationId="{52992096-4608-3A1C-E4A3-7EDE6D7D861C}"/>
          </ac:spMkLst>
        </pc:spChg>
        <pc:picChg chg="del">
          <ac:chgData name="Jessica Sze" userId="d0516426-7314-41db-81c2-b7e15aa86492" providerId="ADAL" clId="{11914A41-3D0B-4829-B82E-9F83626B8268}" dt="2024-08-21T09:38:32.999" v="164" actId="478"/>
          <ac:picMkLst>
            <pc:docMk/>
            <pc:sldMk cId="713013428" sldId="285"/>
            <ac:picMk id="11" creationId="{43DDBF8E-46E8-2B00-CD0C-C1C7D712ABA0}"/>
          </ac:picMkLst>
        </pc:picChg>
      </pc:sldChg>
      <pc:sldChg chg="delSp modSp mod delAnim">
        <pc:chgData name="Jessica Sze" userId="d0516426-7314-41db-81c2-b7e15aa86492" providerId="ADAL" clId="{11914A41-3D0B-4829-B82E-9F83626B8268}" dt="2024-08-21T10:09:50.200" v="747"/>
        <pc:sldMkLst>
          <pc:docMk/>
          <pc:sldMk cId="3504883425" sldId="286"/>
        </pc:sldMkLst>
        <pc:spChg chg="mod">
          <ac:chgData name="Jessica Sze" userId="d0516426-7314-41db-81c2-b7e15aa86492" providerId="ADAL" clId="{11914A41-3D0B-4829-B82E-9F83626B8268}" dt="2024-08-21T10:05:40.446" v="538" actId="14100"/>
          <ac:spMkLst>
            <pc:docMk/>
            <pc:sldMk cId="3504883425" sldId="286"/>
            <ac:spMk id="3" creationId="{4CFD175E-C497-347D-1A7A-206E02D433BA}"/>
          </ac:spMkLst>
        </pc:spChg>
        <pc:spChg chg="mod">
          <ac:chgData name="Jessica Sze" userId="d0516426-7314-41db-81c2-b7e15aa86492" providerId="ADAL" clId="{11914A41-3D0B-4829-B82E-9F83626B8268}" dt="2024-08-21T10:09:50.200" v="747"/>
          <ac:spMkLst>
            <pc:docMk/>
            <pc:sldMk cId="3504883425" sldId="286"/>
            <ac:spMk id="5" creationId="{52992096-4608-3A1C-E4A3-7EDE6D7D861C}"/>
          </ac:spMkLst>
        </pc:spChg>
        <pc:picChg chg="del mod">
          <ac:chgData name="Jessica Sze" userId="d0516426-7314-41db-81c2-b7e15aa86492" providerId="ADAL" clId="{11914A41-3D0B-4829-B82E-9F83626B8268}" dt="2024-08-21T10:05:30.200" v="533" actId="478"/>
          <ac:picMkLst>
            <pc:docMk/>
            <pc:sldMk cId="3504883425" sldId="286"/>
            <ac:picMk id="9" creationId="{77E0A8AB-7443-9B32-42F6-06B9A8C80F15}"/>
          </ac:picMkLst>
        </pc:picChg>
      </pc:sldChg>
      <pc:sldChg chg="modSp mod">
        <pc:chgData name="Jessica Sze" userId="d0516426-7314-41db-81c2-b7e15aa86492" providerId="ADAL" clId="{11914A41-3D0B-4829-B82E-9F83626B8268}" dt="2024-08-21T10:09:53.869" v="750"/>
        <pc:sldMkLst>
          <pc:docMk/>
          <pc:sldMk cId="918934810" sldId="287"/>
        </pc:sldMkLst>
        <pc:spChg chg="mod">
          <ac:chgData name="Jessica Sze" userId="d0516426-7314-41db-81c2-b7e15aa86492" providerId="ADAL" clId="{11914A41-3D0B-4829-B82E-9F83626B8268}" dt="2024-08-21T10:09:53.869" v="750"/>
          <ac:spMkLst>
            <pc:docMk/>
            <pc:sldMk cId="918934810" sldId="287"/>
            <ac:spMk id="5" creationId="{52992096-4608-3A1C-E4A3-7EDE6D7D861C}"/>
          </ac:spMkLst>
        </pc:spChg>
      </pc:sldChg>
      <pc:sldChg chg="modSp mod">
        <pc:chgData name="Jessica Sze" userId="d0516426-7314-41db-81c2-b7e15aa86492" providerId="ADAL" clId="{11914A41-3D0B-4829-B82E-9F83626B8268}" dt="2024-08-21T10:09:57.895" v="753"/>
        <pc:sldMkLst>
          <pc:docMk/>
          <pc:sldMk cId="1710510879" sldId="288"/>
        </pc:sldMkLst>
        <pc:spChg chg="mod">
          <ac:chgData name="Jessica Sze" userId="d0516426-7314-41db-81c2-b7e15aa86492" providerId="ADAL" clId="{11914A41-3D0B-4829-B82E-9F83626B8268}" dt="2024-08-21T10:07:15.969" v="640" actId="14100"/>
          <ac:spMkLst>
            <pc:docMk/>
            <pc:sldMk cId="1710510879" sldId="288"/>
            <ac:spMk id="2" creationId="{E3F26735-036E-06FE-DD39-B7EBD2E3EA50}"/>
          </ac:spMkLst>
        </pc:spChg>
        <pc:spChg chg="mod">
          <ac:chgData name="Jessica Sze" userId="d0516426-7314-41db-81c2-b7e15aa86492" providerId="ADAL" clId="{11914A41-3D0B-4829-B82E-9F83626B8268}" dt="2024-08-21T10:09:57.895" v="753"/>
          <ac:spMkLst>
            <pc:docMk/>
            <pc:sldMk cId="1710510879" sldId="288"/>
            <ac:spMk id="5" creationId="{52992096-4608-3A1C-E4A3-7EDE6D7D861C}"/>
          </ac:spMkLst>
        </pc:spChg>
        <pc:picChg chg="ord">
          <ac:chgData name="Jessica Sze" userId="d0516426-7314-41db-81c2-b7e15aa86492" providerId="ADAL" clId="{11914A41-3D0B-4829-B82E-9F83626B8268}" dt="2024-08-21T10:06:57.722" v="539" actId="167"/>
          <ac:picMkLst>
            <pc:docMk/>
            <pc:sldMk cId="1710510879" sldId="288"/>
            <ac:picMk id="4" creationId="{226E6FD3-9D4B-B786-4790-A003D86BA85E}"/>
          </ac:picMkLst>
        </pc:picChg>
      </pc:sldChg>
      <pc:sldChg chg="modSp mod">
        <pc:chgData name="Jessica Sze" userId="d0516426-7314-41db-81c2-b7e15aa86492" providerId="ADAL" clId="{11914A41-3D0B-4829-B82E-9F83626B8268}" dt="2024-08-21T10:10:05.219" v="758" actId="14100"/>
        <pc:sldMkLst>
          <pc:docMk/>
          <pc:sldMk cId="2308770808" sldId="289"/>
        </pc:sldMkLst>
        <pc:spChg chg="mod">
          <ac:chgData name="Jessica Sze" userId="d0516426-7314-41db-81c2-b7e15aa86492" providerId="ADAL" clId="{11914A41-3D0B-4829-B82E-9F83626B8268}" dt="2024-08-21T10:10:05.219" v="758" actId="14100"/>
          <ac:spMkLst>
            <pc:docMk/>
            <pc:sldMk cId="2308770808" sldId="289"/>
            <ac:spMk id="5" creationId="{52992096-4608-3A1C-E4A3-7EDE6D7D861C}"/>
          </ac:spMkLst>
        </pc:spChg>
        <pc:spChg chg="mod">
          <ac:chgData name="Jessica Sze" userId="d0516426-7314-41db-81c2-b7e15aa86492" providerId="ADAL" clId="{11914A41-3D0B-4829-B82E-9F83626B8268}" dt="2024-08-21T10:07:33.890" v="641" actId="20577"/>
          <ac:spMkLst>
            <pc:docMk/>
            <pc:sldMk cId="2308770808" sldId="289"/>
            <ac:spMk id="7" creationId="{A877A12F-1C13-4843-D0FD-0B899871FACD}"/>
          </ac:spMkLst>
        </pc:spChg>
      </pc:sldChg>
      <pc:sldChg chg="modSp mod">
        <pc:chgData name="Jessica Sze" userId="d0516426-7314-41db-81c2-b7e15aa86492" providerId="ADAL" clId="{11914A41-3D0B-4829-B82E-9F83626B8268}" dt="2024-08-21T10:10:08.616" v="761"/>
        <pc:sldMkLst>
          <pc:docMk/>
          <pc:sldMk cId="10369179" sldId="290"/>
        </pc:sldMkLst>
        <pc:spChg chg="mod">
          <ac:chgData name="Jessica Sze" userId="d0516426-7314-41db-81c2-b7e15aa86492" providerId="ADAL" clId="{11914A41-3D0B-4829-B82E-9F83626B8268}" dt="2024-08-21T10:10:08.616" v="761"/>
          <ac:spMkLst>
            <pc:docMk/>
            <pc:sldMk cId="10369179" sldId="290"/>
            <ac:spMk id="5" creationId="{52992096-4608-3A1C-E4A3-7EDE6D7D861C}"/>
          </ac:spMkLst>
        </pc:spChg>
        <pc:spChg chg="mod">
          <ac:chgData name="Jessica Sze" userId="d0516426-7314-41db-81c2-b7e15aa86492" providerId="ADAL" clId="{11914A41-3D0B-4829-B82E-9F83626B8268}" dt="2024-08-21T10:08:11.813" v="731"/>
          <ac:spMkLst>
            <pc:docMk/>
            <pc:sldMk cId="10369179" sldId="290"/>
            <ac:spMk id="11" creationId="{C56AB58A-5A49-CEA7-978C-02AC8B6627F0}"/>
          </ac:spMkLst>
        </pc:spChg>
      </pc:sldChg>
      <pc:sldChg chg="modSp mod">
        <pc:chgData name="Jessica Sze" userId="d0516426-7314-41db-81c2-b7e15aa86492" providerId="ADAL" clId="{11914A41-3D0B-4829-B82E-9F83626B8268}" dt="2024-08-21T10:10:13.353" v="764"/>
        <pc:sldMkLst>
          <pc:docMk/>
          <pc:sldMk cId="2355923815" sldId="291"/>
        </pc:sldMkLst>
        <pc:spChg chg="mod">
          <ac:chgData name="Jessica Sze" userId="d0516426-7314-41db-81c2-b7e15aa86492" providerId="ADAL" clId="{11914A41-3D0B-4829-B82E-9F83626B8268}" dt="2024-08-21T10:10:13.353" v="764"/>
          <ac:spMkLst>
            <pc:docMk/>
            <pc:sldMk cId="2355923815" sldId="291"/>
            <ac:spMk id="5" creationId="{52992096-4608-3A1C-E4A3-7EDE6D7D861C}"/>
          </ac:spMkLst>
        </pc:spChg>
      </pc:sldChg>
      <pc:sldChg chg="modSp mod">
        <pc:chgData name="Jessica Sze" userId="d0516426-7314-41db-81c2-b7e15aa86492" providerId="ADAL" clId="{11914A41-3D0B-4829-B82E-9F83626B8268}" dt="2024-08-21T10:10:18.416" v="767"/>
        <pc:sldMkLst>
          <pc:docMk/>
          <pc:sldMk cId="1236569610" sldId="292"/>
        </pc:sldMkLst>
        <pc:spChg chg="mod">
          <ac:chgData name="Jessica Sze" userId="d0516426-7314-41db-81c2-b7e15aa86492" providerId="ADAL" clId="{11914A41-3D0B-4829-B82E-9F83626B8268}" dt="2024-08-21T10:10:18.416" v="767"/>
          <ac:spMkLst>
            <pc:docMk/>
            <pc:sldMk cId="1236569610" sldId="292"/>
            <ac:spMk id="5" creationId="{52992096-4608-3A1C-E4A3-7EDE6D7D861C}"/>
          </ac:spMkLst>
        </pc:spChg>
      </pc:sldChg>
    </pc:docChg>
  </pc:docChgLst>
  <pc:docChgLst>
    <pc:chgData name="Mandy Tang" userId="99f4bbec-f199-41a2-b1d8-ace84488ce48" providerId="ADAL" clId="{2CA9F183-4FF2-46E9-896D-546931041521}"/>
    <pc:docChg chg="undo custSel delSld modSld">
      <pc:chgData name="Mandy Tang" userId="99f4bbec-f199-41a2-b1d8-ace84488ce48" providerId="ADAL" clId="{2CA9F183-4FF2-46E9-896D-546931041521}" dt="2024-07-23T02:58:36.514" v="1592" actId="167"/>
      <pc:docMkLst>
        <pc:docMk/>
      </pc:docMkLst>
      <pc:sldChg chg="delSp mod">
        <pc:chgData name="Mandy Tang" userId="99f4bbec-f199-41a2-b1d8-ace84488ce48" providerId="ADAL" clId="{2CA9F183-4FF2-46E9-896D-546931041521}" dt="2024-07-22T07:11:26.288" v="1529" actId="478"/>
        <pc:sldMkLst>
          <pc:docMk/>
          <pc:sldMk cId="2209107372" sldId="278"/>
        </pc:sldMkLst>
        <pc:spChg chg="del">
          <ac:chgData name="Mandy Tang" userId="99f4bbec-f199-41a2-b1d8-ace84488ce48" providerId="ADAL" clId="{2CA9F183-4FF2-46E9-896D-546931041521}" dt="2024-07-22T07:11:26.288" v="1529" actId="478"/>
          <ac:spMkLst>
            <pc:docMk/>
            <pc:sldMk cId="2209107372" sldId="278"/>
            <ac:spMk id="8" creationId="{57166E35-8D53-EFA7-43E0-B3823EBE1206}"/>
          </ac:spMkLst>
        </pc:spChg>
      </pc:sldChg>
      <pc:sldChg chg="addSp modSp mod modAnim">
        <pc:chgData name="Mandy Tang" userId="99f4bbec-f199-41a2-b1d8-ace84488ce48" providerId="ADAL" clId="{2CA9F183-4FF2-46E9-896D-546931041521}" dt="2024-07-22T02:50:55.073" v="79"/>
        <pc:sldMkLst>
          <pc:docMk/>
          <pc:sldMk cId="3429493747" sldId="279"/>
        </pc:sldMkLst>
        <pc:spChg chg="mod">
          <ac:chgData name="Mandy Tang" userId="99f4bbec-f199-41a2-b1d8-ace84488ce48" providerId="ADAL" clId="{2CA9F183-4FF2-46E9-896D-546931041521}" dt="2024-07-22T01:26:54.347" v="2"/>
          <ac:spMkLst>
            <pc:docMk/>
            <pc:sldMk cId="3429493747" sldId="279"/>
            <ac:spMk id="6" creationId="{762FFECC-6B46-5FC0-90A9-C872AFF96FBE}"/>
          </ac:spMkLst>
        </pc:spChg>
        <pc:spChg chg="mod">
          <ac:chgData name="Mandy Tang" userId="99f4bbec-f199-41a2-b1d8-ace84488ce48" providerId="ADAL" clId="{2CA9F183-4FF2-46E9-896D-546931041521}" dt="2024-07-22T01:26:58.425" v="5"/>
          <ac:spMkLst>
            <pc:docMk/>
            <pc:sldMk cId="3429493747" sldId="279"/>
            <ac:spMk id="9" creationId="{168AE6D8-248A-3098-0BA1-057549614080}"/>
          </ac:spMkLst>
        </pc:spChg>
        <pc:picChg chg="add mod">
          <ac:chgData name="Mandy Tang" userId="99f4bbec-f199-41a2-b1d8-ace84488ce48" providerId="ADAL" clId="{2CA9F183-4FF2-46E9-896D-546931041521}" dt="2024-07-22T01:28:57.634" v="17" actId="1076"/>
          <ac:picMkLst>
            <pc:docMk/>
            <pc:sldMk cId="3429493747" sldId="279"/>
            <ac:picMk id="11" creationId="{69C90657-2C26-97E0-2A27-DA3911BACE5E}"/>
          </ac:picMkLst>
        </pc:picChg>
      </pc:sldChg>
      <pc:sldChg chg="del">
        <pc:chgData name="Mandy Tang" userId="99f4bbec-f199-41a2-b1d8-ace84488ce48" providerId="ADAL" clId="{2CA9F183-4FF2-46E9-896D-546931041521}" dt="2024-07-22T07:10:20.827" v="1528" actId="47"/>
        <pc:sldMkLst>
          <pc:docMk/>
          <pc:sldMk cId="3448801283" sldId="280"/>
        </pc:sldMkLst>
      </pc:sldChg>
      <pc:sldChg chg="addSp modSp mod modAnim">
        <pc:chgData name="Mandy Tang" userId="99f4bbec-f199-41a2-b1d8-ace84488ce48" providerId="ADAL" clId="{2CA9F183-4FF2-46E9-896D-546931041521}" dt="2024-07-22T02:51:36.347" v="85"/>
        <pc:sldMkLst>
          <pc:docMk/>
          <pc:sldMk cId="3638076367" sldId="281"/>
        </pc:sldMkLst>
        <pc:spChg chg="add mod">
          <ac:chgData name="Mandy Tang" userId="99f4bbec-f199-41a2-b1d8-ace84488ce48" providerId="ADAL" clId="{2CA9F183-4FF2-46E9-896D-546931041521}" dt="2024-07-22T02:50:28.382" v="75" actId="1076"/>
          <ac:spMkLst>
            <pc:docMk/>
            <pc:sldMk cId="3638076367" sldId="281"/>
            <ac:spMk id="14" creationId="{8C63C027-3CCA-428B-279B-DFE342B693B4}"/>
          </ac:spMkLst>
        </pc:spChg>
        <pc:spChg chg="add mod">
          <ac:chgData name="Mandy Tang" userId="99f4bbec-f199-41a2-b1d8-ace84488ce48" providerId="ADAL" clId="{2CA9F183-4FF2-46E9-896D-546931041521}" dt="2024-07-22T02:50:23.940" v="74" actId="1076"/>
          <ac:spMkLst>
            <pc:docMk/>
            <pc:sldMk cId="3638076367" sldId="281"/>
            <ac:spMk id="15" creationId="{E6B80756-78CD-9DA8-3D39-B6D4A14957D5}"/>
          </ac:spMkLst>
        </pc:spChg>
        <pc:picChg chg="add mod modCrop">
          <ac:chgData name="Mandy Tang" userId="99f4bbec-f199-41a2-b1d8-ace84488ce48" providerId="ADAL" clId="{2CA9F183-4FF2-46E9-896D-546931041521}" dt="2024-07-22T02:48:22.500" v="53" actId="14100"/>
          <ac:picMkLst>
            <pc:docMk/>
            <pc:sldMk cId="3638076367" sldId="281"/>
            <ac:picMk id="7" creationId="{F4535C6A-0890-209B-6D05-F26551781439}"/>
          </ac:picMkLst>
        </pc:picChg>
        <pc:picChg chg="add mod modCrop">
          <ac:chgData name="Mandy Tang" userId="99f4bbec-f199-41a2-b1d8-ace84488ce48" providerId="ADAL" clId="{2CA9F183-4FF2-46E9-896D-546931041521}" dt="2024-07-22T02:45:54.171" v="34" actId="1076"/>
          <ac:picMkLst>
            <pc:docMk/>
            <pc:sldMk cId="3638076367" sldId="281"/>
            <ac:picMk id="9" creationId="{E0636944-FEB7-DA23-4F2E-13FDF8DBB480}"/>
          </ac:picMkLst>
        </pc:picChg>
        <pc:picChg chg="add mod modCrop">
          <ac:chgData name="Mandy Tang" userId="99f4bbec-f199-41a2-b1d8-ace84488ce48" providerId="ADAL" clId="{2CA9F183-4FF2-46E9-896D-546931041521}" dt="2024-07-22T02:49:21.214" v="66" actId="1076"/>
          <ac:picMkLst>
            <pc:docMk/>
            <pc:sldMk cId="3638076367" sldId="281"/>
            <ac:picMk id="11" creationId="{CC3C1912-C660-154D-0718-063E01128A51}"/>
          </ac:picMkLst>
        </pc:picChg>
        <pc:picChg chg="add mod modCrop">
          <ac:chgData name="Mandy Tang" userId="99f4bbec-f199-41a2-b1d8-ace84488ce48" providerId="ADAL" clId="{2CA9F183-4FF2-46E9-896D-546931041521}" dt="2024-07-22T02:49:25.133" v="67" actId="1076"/>
          <ac:picMkLst>
            <pc:docMk/>
            <pc:sldMk cId="3638076367" sldId="281"/>
            <ac:picMk id="13" creationId="{7A3C9777-B720-1E4F-F42A-58EE0362B8C9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4:02:22.234" v="537"/>
        <pc:sldMkLst>
          <pc:docMk/>
          <pc:sldMk cId="3637482936" sldId="282"/>
        </pc:sldMkLst>
        <pc:spChg chg="add mod">
          <ac:chgData name="Mandy Tang" userId="99f4bbec-f199-41a2-b1d8-ace84488ce48" providerId="ADAL" clId="{2CA9F183-4FF2-46E9-896D-546931041521}" dt="2024-07-22T02:53:44.929" v="93"/>
          <ac:spMkLst>
            <pc:docMk/>
            <pc:sldMk cId="3637482936" sldId="282"/>
            <ac:spMk id="2" creationId="{B325631A-2DAC-B4FF-3A1D-B002F385FF3B}"/>
          </ac:spMkLst>
        </pc:spChg>
        <pc:spChg chg="add mod">
          <ac:chgData name="Mandy Tang" userId="99f4bbec-f199-41a2-b1d8-ace84488ce48" providerId="ADAL" clId="{2CA9F183-4FF2-46E9-896D-546931041521}" dt="2024-07-22T03:38:46.934" v="291" actId="14100"/>
          <ac:spMkLst>
            <pc:docMk/>
            <pc:sldMk cId="3637482936" sldId="282"/>
            <ac:spMk id="7" creationId="{72CA3B64-389B-1242-B7F5-F59456DA025B}"/>
          </ac:spMkLst>
        </pc:spChg>
        <pc:picChg chg="add mod ord">
          <ac:chgData name="Mandy Tang" userId="99f4bbec-f199-41a2-b1d8-ace84488ce48" providerId="ADAL" clId="{2CA9F183-4FF2-46E9-896D-546931041521}" dt="2024-07-22T03:32:42.695" v="197" actId="14100"/>
          <ac:picMkLst>
            <pc:docMk/>
            <pc:sldMk cId="3637482936" sldId="282"/>
            <ac:picMk id="6" creationId="{B073C274-124D-6A9B-616D-DB0F6BC0193C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4:02:40.072" v="540"/>
        <pc:sldMkLst>
          <pc:docMk/>
          <pc:sldMk cId="3475247970" sldId="283"/>
        </pc:sldMkLst>
        <pc:spChg chg="add mod">
          <ac:chgData name="Mandy Tang" userId="99f4bbec-f199-41a2-b1d8-ace84488ce48" providerId="ADAL" clId="{2CA9F183-4FF2-46E9-896D-546931041521}" dt="2024-07-22T02:53:54.765" v="100"/>
          <ac:spMkLst>
            <pc:docMk/>
            <pc:sldMk cId="3475247970" sldId="283"/>
            <ac:spMk id="2" creationId="{897558B4-CEA9-2B3B-D718-690DE36F2115}"/>
          </ac:spMkLst>
        </pc:spChg>
        <pc:spChg chg="add mod">
          <ac:chgData name="Mandy Tang" userId="99f4bbec-f199-41a2-b1d8-ace84488ce48" providerId="ADAL" clId="{2CA9F183-4FF2-46E9-896D-546931041521}" dt="2024-07-22T04:01:28.361" v="535" actId="20577"/>
          <ac:spMkLst>
            <pc:docMk/>
            <pc:sldMk cId="3475247970" sldId="283"/>
            <ac:spMk id="3" creationId="{8912FFC1-87BA-F5EA-8B03-27D05CC99B91}"/>
          </ac:spMkLst>
        </pc:spChg>
        <pc:spChg chg="add mod">
          <ac:chgData name="Mandy Tang" userId="99f4bbec-f199-41a2-b1d8-ace84488ce48" providerId="ADAL" clId="{2CA9F183-4FF2-46E9-896D-546931041521}" dt="2024-07-22T03:46:12.611" v="388" actId="1035"/>
          <ac:spMkLst>
            <pc:docMk/>
            <pc:sldMk cId="3475247970" sldId="283"/>
            <ac:spMk id="8" creationId="{A270A341-B55F-4A62-76BD-2039D7AAF487}"/>
          </ac:spMkLst>
        </pc:spChg>
        <pc:spChg chg="add mod">
          <ac:chgData name="Mandy Tang" userId="99f4bbec-f199-41a2-b1d8-ace84488ce48" providerId="ADAL" clId="{2CA9F183-4FF2-46E9-896D-546931041521}" dt="2024-07-22T03:47:13.835" v="404" actId="14100"/>
          <ac:spMkLst>
            <pc:docMk/>
            <pc:sldMk cId="3475247970" sldId="283"/>
            <ac:spMk id="9" creationId="{38172876-E86F-5B5E-8088-D65F5005BC46}"/>
          </ac:spMkLst>
        </pc:spChg>
        <pc:picChg chg="add mod modCrop">
          <ac:chgData name="Mandy Tang" userId="99f4bbec-f199-41a2-b1d8-ace84488ce48" providerId="ADAL" clId="{2CA9F183-4FF2-46E9-896D-546931041521}" dt="2024-07-22T03:46:12.611" v="388" actId="1035"/>
          <ac:picMkLst>
            <pc:docMk/>
            <pc:sldMk cId="3475247970" sldId="283"/>
            <ac:picMk id="7" creationId="{F3321662-B0E2-4F79-2043-918B97FB9EC5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4:29:28.097" v="949" actId="14100"/>
        <pc:sldMkLst>
          <pc:docMk/>
          <pc:sldMk cId="3434698736" sldId="284"/>
        </pc:sldMkLst>
        <pc:spChg chg="add mod">
          <ac:chgData name="Mandy Tang" userId="99f4bbec-f199-41a2-b1d8-ace84488ce48" providerId="ADAL" clId="{2CA9F183-4FF2-46E9-896D-546931041521}" dt="2024-07-22T02:54:40.873" v="129"/>
          <ac:spMkLst>
            <pc:docMk/>
            <pc:sldMk cId="3434698736" sldId="284"/>
            <ac:spMk id="2" creationId="{1F6D6C18-521A-7076-ADBB-D5F52E567994}"/>
          </ac:spMkLst>
        </pc:spChg>
        <pc:spChg chg="add mod">
          <ac:chgData name="Mandy Tang" userId="99f4bbec-f199-41a2-b1d8-ace84488ce48" providerId="ADAL" clId="{2CA9F183-4FF2-46E9-896D-546931041521}" dt="2024-07-22T04:27:07.861" v="930" actId="14100"/>
          <ac:spMkLst>
            <pc:docMk/>
            <pc:sldMk cId="3434698736" sldId="284"/>
            <ac:spMk id="9" creationId="{7A7A9FAB-0625-C36A-C42F-559B11DAAA5A}"/>
          </ac:spMkLst>
        </pc:spChg>
        <pc:spChg chg="add mod">
          <ac:chgData name="Mandy Tang" userId="99f4bbec-f199-41a2-b1d8-ace84488ce48" providerId="ADAL" clId="{2CA9F183-4FF2-46E9-896D-546931041521}" dt="2024-07-22T04:27:53.915" v="932" actId="14100"/>
          <ac:spMkLst>
            <pc:docMk/>
            <pc:sldMk cId="3434698736" sldId="284"/>
            <ac:spMk id="10" creationId="{C3C92607-CB9A-83C3-99D7-2282FAC9913D}"/>
          </ac:spMkLst>
        </pc:spChg>
        <pc:spChg chg="add mod">
          <ac:chgData name="Mandy Tang" userId="99f4bbec-f199-41a2-b1d8-ace84488ce48" providerId="ADAL" clId="{2CA9F183-4FF2-46E9-896D-546931041521}" dt="2024-07-22T04:11:13.493" v="647" actId="1076"/>
          <ac:spMkLst>
            <pc:docMk/>
            <pc:sldMk cId="3434698736" sldId="284"/>
            <ac:spMk id="11" creationId="{05BE7A45-CB66-F2DA-5CC9-734C7848205E}"/>
          </ac:spMkLst>
        </pc:spChg>
        <pc:spChg chg="add mod">
          <ac:chgData name="Mandy Tang" userId="99f4bbec-f199-41a2-b1d8-ace84488ce48" providerId="ADAL" clId="{2CA9F183-4FF2-46E9-896D-546931041521}" dt="2024-07-22T04:26:25.471" v="922" actId="20577"/>
          <ac:spMkLst>
            <pc:docMk/>
            <pc:sldMk cId="3434698736" sldId="284"/>
            <ac:spMk id="12" creationId="{F94B3C1F-6DAA-08E7-2BFA-771DB6A2011C}"/>
          </ac:spMkLst>
        </pc:spChg>
        <pc:spChg chg="add mod">
          <ac:chgData name="Mandy Tang" userId="99f4bbec-f199-41a2-b1d8-ace84488ce48" providerId="ADAL" clId="{2CA9F183-4FF2-46E9-896D-546931041521}" dt="2024-07-22T04:29:28.097" v="949" actId="14100"/>
          <ac:spMkLst>
            <pc:docMk/>
            <pc:sldMk cId="3434698736" sldId="284"/>
            <ac:spMk id="13" creationId="{41B25840-93A4-D324-9098-ED96E09B78E9}"/>
          </ac:spMkLst>
        </pc:spChg>
        <pc:picChg chg="mod">
          <ac:chgData name="Mandy Tang" userId="99f4bbec-f199-41a2-b1d8-ace84488ce48" providerId="ADAL" clId="{2CA9F183-4FF2-46E9-896D-546931041521}" dt="2024-07-22T04:11:18.554" v="650" actId="1076"/>
          <ac:picMkLst>
            <pc:docMk/>
            <pc:sldMk cId="3434698736" sldId="284"/>
            <ac:picMk id="4" creationId="{226E6FD3-9D4B-B786-4790-A003D86BA85E}"/>
          </ac:picMkLst>
        </pc:picChg>
        <pc:picChg chg="add mod">
          <ac:chgData name="Mandy Tang" userId="99f4bbec-f199-41a2-b1d8-ace84488ce48" providerId="ADAL" clId="{2CA9F183-4FF2-46E9-896D-546931041521}" dt="2024-07-22T04:04:54.525" v="557" actId="14100"/>
          <ac:picMkLst>
            <pc:docMk/>
            <pc:sldMk cId="3434698736" sldId="284"/>
            <ac:picMk id="6" creationId="{3DD2EEB3-2012-303B-678D-AC503A5AA2AA}"/>
          </ac:picMkLst>
        </pc:picChg>
        <pc:picChg chg="add mod">
          <ac:chgData name="Mandy Tang" userId="99f4bbec-f199-41a2-b1d8-ace84488ce48" providerId="ADAL" clId="{2CA9F183-4FF2-46E9-896D-546931041521}" dt="2024-07-22T04:04:40.217" v="550" actId="14100"/>
          <ac:picMkLst>
            <pc:docMk/>
            <pc:sldMk cId="3434698736" sldId="284"/>
            <ac:picMk id="8" creationId="{AC06062A-3B34-65B5-2BDC-9E3E34FD4270}"/>
          </ac:picMkLst>
        </pc:picChg>
      </pc:sldChg>
      <pc:sldChg chg="addSp delSp modSp mod modAnim">
        <pc:chgData name="Mandy Tang" userId="99f4bbec-f199-41a2-b1d8-ace84488ce48" providerId="ADAL" clId="{2CA9F183-4FF2-46E9-896D-546931041521}" dt="2024-07-22T04:40:04.915" v="1080"/>
        <pc:sldMkLst>
          <pc:docMk/>
          <pc:sldMk cId="713013428" sldId="285"/>
        </pc:sldMkLst>
        <pc:spChg chg="add mod">
          <ac:chgData name="Mandy Tang" userId="99f4bbec-f199-41a2-b1d8-ace84488ce48" providerId="ADAL" clId="{2CA9F183-4FF2-46E9-896D-546931041521}" dt="2024-07-22T02:54:17.300" v="111"/>
          <ac:spMkLst>
            <pc:docMk/>
            <pc:sldMk cId="713013428" sldId="285"/>
            <ac:spMk id="2" creationId="{EEFB1A4C-78CF-7564-3787-B2E63CC7EFB3}"/>
          </ac:spMkLst>
        </pc:spChg>
        <pc:spChg chg="add mod">
          <ac:chgData name="Mandy Tang" userId="99f4bbec-f199-41a2-b1d8-ace84488ce48" providerId="ADAL" clId="{2CA9F183-4FF2-46E9-896D-546931041521}" dt="2024-07-22T04:38:55.077" v="1077" actId="20577"/>
          <ac:spMkLst>
            <pc:docMk/>
            <pc:sldMk cId="713013428" sldId="285"/>
            <ac:spMk id="3" creationId="{7119A33A-71BD-B3D3-3D2C-1A5B5E569B53}"/>
          </ac:spMkLst>
        </pc:spChg>
        <pc:picChg chg="mod">
          <ac:chgData name="Mandy Tang" userId="99f4bbec-f199-41a2-b1d8-ace84488ce48" providerId="ADAL" clId="{2CA9F183-4FF2-46E9-896D-546931041521}" dt="2024-07-22T04:34:50.748" v="988" actId="1076"/>
          <ac:picMkLst>
            <pc:docMk/>
            <pc:sldMk cId="713013428" sldId="285"/>
            <ac:picMk id="4" creationId="{226E6FD3-9D4B-B786-4790-A003D86BA85E}"/>
          </ac:picMkLst>
        </pc:picChg>
        <pc:picChg chg="add del mod modCrop">
          <ac:chgData name="Mandy Tang" userId="99f4bbec-f199-41a2-b1d8-ace84488ce48" providerId="ADAL" clId="{2CA9F183-4FF2-46E9-896D-546931041521}" dt="2024-07-22T04:32:25.247" v="966" actId="478"/>
          <ac:picMkLst>
            <pc:docMk/>
            <pc:sldMk cId="713013428" sldId="285"/>
            <ac:picMk id="7" creationId="{240D9C18-DDAD-1B6A-0382-681E1A685ECE}"/>
          </ac:picMkLst>
        </pc:picChg>
        <pc:picChg chg="add mod modCrop">
          <ac:chgData name="Mandy Tang" userId="99f4bbec-f199-41a2-b1d8-ace84488ce48" providerId="ADAL" clId="{2CA9F183-4FF2-46E9-896D-546931041521}" dt="2024-07-22T04:34:44.165" v="983" actId="1076"/>
          <ac:picMkLst>
            <pc:docMk/>
            <pc:sldMk cId="713013428" sldId="285"/>
            <ac:picMk id="9" creationId="{8F26F9BC-A82A-4E9F-B9AE-0190199418D3}"/>
          </ac:picMkLst>
        </pc:picChg>
        <pc:picChg chg="add mod">
          <ac:chgData name="Mandy Tang" userId="99f4bbec-f199-41a2-b1d8-ace84488ce48" providerId="ADAL" clId="{2CA9F183-4FF2-46E9-896D-546931041521}" dt="2024-07-22T04:34:55.529" v="989" actId="1076"/>
          <ac:picMkLst>
            <pc:docMk/>
            <pc:sldMk cId="713013428" sldId="285"/>
            <ac:picMk id="11" creationId="{43DDBF8E-46E8-2B00-CD0C-C1C7D712ABA0}"/>
          </ac:picMkLst>
        </pc:picChg>
      </pc:sldChg>
      <pc:sldChg chg="addSp delSp modSp mod modAnim">
        <pc:chgData name="Mandy Tang" userId="99f4bbec-f199-41a2-b1d8-ace84488ce48" providerId="ADAL" clId="{2CA9F183-4FF2-46E9-896D-546931041521}" dt="2024-07-22T06:22:15.714" v="1175"/>
        <pc:sldMkLst>
          <pc:docMk/>
          <pc:sldMk cId="3504883425" sldId="286"/>
        </pc:sldMkLst>
        <pc:spChg chg="add mod">
          <ac:chgData name="Mandy Tang" userId="99f4bbec-f199-41a2-b1d8-ace84488ce48" providerId="ADAL" clId="{2CA9F183-4FF2-46E9-896D-546931041521}" dt="2024-07-22T02:54:28.406" v="118"/>
          <ac:spMkLst>
            <pc:docMk/>
            <pc:sldMk cId="3504883425" sldId="286"/>
            <ac:spMk id="2" creationId="{42F333A9-7911-D5EB-1E76-CF0B7DC97A61}"/>
          </ac:spMkLst>
        </pc:spChg>
        <pc:spChg chg="add mod">
          <ac:chgData name="Mandy Tang" userId="99f4bbec-f199-41a2-b1d8-ace84488ce48" providerId="ADAL" clId="{2CA9F183-4FF2-46E9-896D-546931041521}" dt="2024-07-22T06:21:10.055" v="1172" actId="14100"/>
          <ac:spMkLst>
            <pc:docMk/>
            <pc:sldMk cId="3504883425" sldId="286"/>
            <ac:spMk id="3" creationId="{4CFD175E-C497-347D-1A7A-206E02D433BA}"/>
          </ac:spMkLst>
        </pc:spChg>
        <pc:picChg chg="add del mod">
          <ac:chgData name="Mandy Tang" userId="99f4bbec-f199-41a2-b1d8-ace84488ce48" providerId="ADAL" clId="{2CA9F183-4FF2-46E9-896D-546931041521}" dt="2024-07-22T06:08:23.990" v="1092" actId="478"/>
          <ac:picMkLst>
            <pc:docMk/>
            <pc:sldMk cId="3504883425" sldId="286"/>
            <ac:picMk id="7" creationId="{6B55EFD4-D9EF-3A06-6093-07C52C3495F6}"/>
          </ac:picMkLst>
        </pc:picChg>
        <pc:picChg chg="add mod ord">
          <ac:chgData name="Mandy Tang" userId="99f4bbec-f199-41a2-b1d8-ace84488ce48" providerId="ADAL" clId="{2CA9F183-4FF2-46E9-896D-546931041521}" dt="2024-07-22T06:21:00.095" v="1171" actId="1076"/>
          <ac:picMkLst>
            <pc:docMk/>
            <pc:sldMk cId="3504883425" sldId="286"/>
            <ac:picMk id="9" creationId="{77E0A8AB-7443-9B32-42F6-06B9A8C80F15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6:44:24.891" v="1291"/>
        <pc:sldMkLst>
          <pc:docMk/>
          <pc:sldMk cId="918934810" sldId="287"/>
        </pc:sldMkLst>
        <pc:spChg chg="add mod">
          <ac:chgData name="Mandy Tang" userId="99f4bbec-f199-41a2-b1d8-ace84488ce48" providerId="ADAL" clId="{2CA9F183-4FF2-46E9-896D-546931041521}" dt="2024-07-22T02:55:01.077" v="138"/>
          <ac:spMkLst>
            <pc:docMk/>
            <pc:sldMk cId="918934810" sldId="287"/>
            <ac:spMk id="2" creationId="{F1B73408-6169-DBCB-590E-45B97A8E8EAC}"/>
          </ac:spMkLst>
        </pc:spChg>
        <pc:spChg chg="add mod">
          <ac:chgData name="Mandy Tang" userId="99f4bbec-f199-41a2-b1d8-ace84488ce48" providerId="ADAL" clId="{2CA9F183-4FF2-46E9-896D-546931041521}" dt="2024-07-22T06:43:00.031" v="1260" actId="14100"/>
          <ac:spMkLst>
            <pc:docMk/>
            <pc:sldMk cId="918934810" sldId="287"/>
            <ac:spMk id="7" creationId="{57B34D0A-BE10-3C7E-234F-6153620022B3}"/>
          </ac:spMkLst>
        </pc:spChg>
        <pc:spChg chg="add mod">
          <ac:chgData name="Mandy Tang" userId="99f4bbec-f199-41a2-b1d8-ace84488ce48" providerId="ADAL" clId="{2CA9F183-4FF2-46E9-896D-546931041521}" dt="2024-07-22T06:43:13.194" v="1267"/>
          <ac:spMkLst>
            <pc:docMk/>
            <pc:sldMk cId="918934810" sldId="287"/>
            <ac:spMk id="8" creationId="{FBCFFE7C-147A-B2C2-E1E7-C576205FE8BC}"/>
          </ac:spMkLst>
        </pc:spChg>
        <pc:spChg chg="add mod">
          <ac:chgData name="Mandy Tang" userId="99f4bbec-f199-41a2-b1d8-ace84488ce48" providerId="ADAL" clId="{2CA9F183-4FF2-46E9-896D-546931041521}" dt="2024-07-22T06:43:35.164" v="1279"/>
          <ac:spMkLst>
            <pc:docMk/>
            <pc:sldMk cId="918934810" sldId="287"/>
            <ac:spMk id="9" creationId="{41D6C95C-F4F5-043C-56FB-1E8F74C57389}"/>
          </ac:spMkLst>
        </pc:spChg>
        <pc:spChg chg="add mod">
          <ac:chgData name="Mandy Tang" userId="99f4bbec-f199-41a2-b1d8-ace84488ce48" providerId="ADAL" clId="{2CA9F183-4FF2-46E9-896D-546931041521}" dt="2024-07-22T06:43:51.491" v="1286"/>
          <ac:spMkLst>
            <pc:docMk/>
            <pc:sldMk cId="918934810" sldId="287"/>
            <ac:spMk id="10" creationId="{E05D92B4-9AF3-2C90-DE5E-44AD4ADD90D6}"/>
          </ac:spMkLst>
        </pc:spChg>
        <pc:picChg chg="add mod modCrop">
          <ac:chgData name="Mandy Tang" userId="99f4bbec-f199-41a2-b1d8-ace84488ce48" providerId="ADAL" clId="{2CA9F183-4FF2-46E9-896D-546931041521}" dt="2024-07-22T06:41:14.662" v="1240" actId="1076"/>
          <ac:picMkLst>
            <pc:docMk/>
            <pc:sldMk cId="918934810" sldId="287"/>
            <ac:picMk id="6" creationId="{8532257C-EEFF-0553-86D2-27131F1465BE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6:52:06.464" v="1352"/>
        <pc:sldMkLst>
          <pc:docMk/>
          <pc:sldMk cId="1710510879" sldId="288"/>
        </pc:sldMkLst>
        <pc:spChg chg="add mod">
          <ac:chgData name="Mandy Tang" userId="99f4bbec-f199-41a2-b1d8-ace84488ce48" providerId="ADAL" clId="{2CA9F183-4FF2-46E9-896D-546931041521}" dt="2024-07-22T02:55:09.427" v="147"/>
          <ac:spMkLst>
            <pc:docMk/>
            <pc:sldMk cId="1710510879" sldId="288"/>
            <ac:spMk id="2" creationId="{E3F26735-036E-06FE-DD39-B7EBD2E3EA50}"/>
          </ac:spMkLst>
        </pc:spChg>
        <pc:spChg chg="add mod">
          <ac:chgData name="Mandy Tang" userId="99f4bbec-f199-41a2-b1d8-ace84488ce48" providerId="ADAL" clId="{2CA9F183-4FF2-46E9-896D-546931041521}" dt="2024-07-22T06:49:46.001" v="1324" actId="403"/>
          <ac:spMkLst>
            <pc:docMk/>
            <pc:sldMk cId="1710510879" sldId="288"/>
            <ac:spMk id="7" creationId="{348469AC-1C8B-6352-9D44-BDB583C30233}"/>
          </ac:spMkLst>
        </pc:spChg>
        <pc:spChg chg="add mod">
          <ac:chgData name="Mandy Tang" userId="99f4bbec-f199-41a2-b1d8-ace84488ce48" providerId="ADAL" clId="{2CA9F183-4FF2-46E9-896D-546931041521}" dt="2024-07-22T06:49:59.705" v="1331"/>
          <ac:spMkLst>
            <pc:docMk/>
            <pc:sldMk cId="1710510879" sldId="288"/>
            <ac:spMk id="8" creationId="{8BF14E7B-1C86-8D03-F0EB-38E767ED313A}"/>
          </ac:spMkLst>
        </pc:spChg>
        <pc:spChg chg="add mod">
          <ac:chgData name="Mandy Tang" userId="99f4bbec-f199-41a2-b1d8-ace84488ce48" providerId="ADAL" clId="{2CA9F183-4FF2-46E9-896D-546931041521}" dt="2024-07-22T06:51:38.750" v="1348" actId="1076"/>
          <ac:spMkLst>
            <pc:docMk/>
            <pc:sldMk cId="1710510879" sldId="288"/>
            <ac:spMk id="9" creationId="{88D79155-23B9-F29D-E410-D5FFBE4E0192}"/>
          </ac:spMkLst>
        </pc:spChg>
        <pc:picChg chg="mod">
          <ac:chgData name="Mandy Tang" userId="99f4bbec-f199-41a2-b1d8-ace84488ce48" providerId="ADAL" clId="{2CA9F183-4FF2-46E9-896D-546931041521}" dt="2024-07-22T06:50:21.100" v="1336" actId="1076"/>
          <ac:picMkLst>
            <pc:docMk/>
            <pc:sldMk cId="1710510879" sldId="288"/>
            <ac:picMk id="4" creationId="{226E6FD3-9D4B-B786-4790-A003D86BA85E}"/>
          </ac:picMkLst>
        </pc:picChg>
        <pc:picChg chg="add mod">
          <ac:chgData name="Mandy Tang" userId="99f4bbec-f199-41a2-b1d8-ace84488ce48" providerId="ADAL" clId="{2CA9F183-4FF2-46E9-896D-546931041521}" dt="2024-07-22T06:51:05.424" v="1346" actId="1076"/>
          <ac:picMkLst>
            <pc:docMk/>
            <pc:sldMk cId="1710510879" sldId="288"/>
            <ac:picMk id="6" creationId="{B6034B30-8174-4D10-036E-476D674DA4CC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7:10:08.832" v="1527"/>
        <pc:sldMkLst>
          <pc:docMk/>
          <pc:sldMk cId="2308770808" sldId="289"/>
        </pc:sldMkLst>
        <pc:spChg chg="add mod">
          <ac:chgData name="Mandy Tang" userId="99f4bbec-f199-41a2-b1d8-ace84488ce48" providerId="ADAL" clId="{2CA9F183-4FF2-46E9-896D-546931041521}" dt="2024-07-22T02:55:43.561" v="158"/>
          <ac:spMkLst>
            <pc:docMk/>
            <pc:sldMk cId="2308770808" sldId="289"/>
            <ac:spMk id="2" creationId="{22163F82-FEA9-149C-70DC-FB51B1B0CDE1}"/>
          </ac:spMkLst>
        </pc:spChg>
        <pc:spChg chg="add mod">
          <ac:chgData name="Mandy Tang" userId="99f4bbec-f199-41a2-b1d8-ace84488ce48" providerId="ADAL" clId="{2CA9F183-4FF2-46E9-896D-546931041521}" dt="2024-07-22T06:58:27.186" v="1423" actId="20577"/>
          <ac:spMkLst>
            <pc:docMk/>
            <pc:sldMk cId="2308770808" sldId="289"/>
            <ac:spMk id="7" creationId="{A877A12F-1C13-4843-D0FD-0B899871FACD}"/>
          </ac:spMkLst>
        </pc:spChg>
        <pc:spChg chg="add mod">
          <ac:chgData name="Mandy Tang" userId="99f4bbec-f199-41a2-b1d8-ace84488ce48" providerId="ADAL" clId="{2CA9F183-4FF2-46E9-896D-546931041521}" dt="2024-07-22T07:00:54.974" v="1466" actId="14100"/>
          <ac:spMkLst>
            <pc:docMk/>
            <pc:sldMk cId="2308770808" sldId="289"/>
            <ac:spMk id="8" creationId="{B4A37D9E-9CB1-9FC6-34AB-E67E53A8A382}"/>
          </ac:spMkLst>
        </pc:spChg>
        <pc:picChg chg="add mod">
          <ac:chgData name="Mandy Tang" userId="99f4bbec-f199-41a2-b1d8-ace84488ce48" providerId="ADAL" clId="{2CA9F183-4FF2-46E9-896D-546931041521}" dt="2024-07-22T06:54:25.002" v="1359" actId="1076"/>
          <ac:picMkLst>
            <pc:docMk/>
            <pc:sldMk cId="2308770808" sldId="289"/>
            <ac:picMk id="6" creationId="{70DEC11B-73C3-B505-8A40-C723A4EF351E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6:45:01.850" v="1296"/>
        <pc:sldMkLst>
          <pc:docMk/>
          <pc:sldMk cId="10369179" sldId="290"/>
        </pc:sldMkLst>
        <pc:spChg chg="add mod">
          <ac:chgData name="Mandy Tang" userId="99f4bbec-f199-41a2-b1d8-ace84488ce48" providerId="ADAL" clId="{2CA9F183-4FF2-46E9-896D-546931041521}" dt="2024-07-22T02:55:56.111" v="167"/>
          <ac:spMkLst>
            <pc:docMk/>
            <pc:sldMk cId="10369179" sldId="290"/>
            <ac:spMk id="2" creationId="{871246F1-EF36-3363-6450-BF50B3339FE2}"/>
          </ac:spMkLst>
        </pc:spChg>
        <pc:spChg chg="add mod">
          <ac:chgData name="Mandy Tang" userId="99f4bbec-f199-41a2-b1d8-ace84488ce48" providerId="ADAL" clId="{2CA9F183-4FF2-46E9-896D-546931041521}" dt="2024-07-22T06:36:41.921" v="1210" actId="207"/>
          <ac:spMkLst>
            <pc:docMk/>
            <pc:sldMk cId="10369179" sldId="290"/>
            <ac:spMk id="10" creationId="{77616AE4-2B09-0879-1EF8-D85B2075BEF5}"/>
          </ac:spMkLst>
        </pc:spChg>
        <pc:spChg chg="add mod">
          <ac:chgData name="Mandy Tang" userId="99f4bbec-f199-41a2-b1d8-ace84488ce48" providerId="ADAL" clId="{2CA9F183-4FF2-46E9-896D-546931041521}" dt="2024-07-22T06:36:56.551" v="1220"/>
          <ac:spMkLst>
            <pc:docMk/>
            <pc:sldMk cId="10369179" sldId="290"/>
            <ac:spMk id="11" creationId="{C56AB58A-5A49-CEA7-978C-02AC8B6627F0}"/>
          </ac:spMkLst>
        </pc:spChg>
        <pc:grpChg chg="add mod">
          <ac:chgData name="Mandy Tang" userId="99f4bbec-f199-41a2-b1d8-ace84488ce48" providerId="ADAL" clId="{2CA9F183-4FF2-46E9-896D-546931041521}" dt="2024-07-22T06:34:59.726" v="1194" actId="1076"/>
          <ac:grpSpMkLst>
            <pc:docMk/>
            <pc:sldMk cId="10369179" sldId="290"/>
            <ac:grpSpMk id="9" creationId="{7D2AEBC3-77B7-953C-EF5C-9B683B3598B1}"/>
          </ac:grpSpMkLst>
        </pc:grpChg>
        <pc:picChg chg="add mod">
          <ac:chgData name="Mandy Tang" userId="99f4bbec-f199-41a2-b1d8-ace84488ce48" providerId="ADAL" clId="{2CA9F183-4FF2-46E9-896D-546931041521}" dt="2024-07-22T06:34:54.206" v="1193" actId="164"/>
          <ac:picMkLst>
            <pc:docMk/>
            <pc:sldMk cId="10369179" sldId="290"/>
            <ac:picMk id="6" creationId="{F6637454-6D9A-8584-7A4A-751553FF36DE}"/>
          </ac:picMkLst>
        </pc:picChg>
        <pc:picChg chg="add mod modCrop">
          <ac:chgData name="Mandy Tang" userId="99f4bbec-f199-41a2-b1d8-ace84488ce48" providerId="ADAL" clId="{2CA9F183-4FF2-46E9-896D-546931041521}" dt="2024-07-22T06:34:54.206" v="1193" actId="164"/>
          <ac:picMkLst>
            <pc:docMk/>
            <pc:sldMk cId="10369179" sldId="290"/>
            <ac:picMk id="8" creationId="{8614E08D-1361-223C-7063-40D02692A4A6}"/>
          </ac:picMkLst>
        </pc:picChg>
      </pc:sldChg>
      <pc:sldChg chg="addSp delSp modSp mod modAnim">
        <pc:chgData name="Mandy Tang" userId="99f4bbec-f199-41a2-b1d8-ace84488ce48" providerId="ADAL" clId="{2CA9F183-4FF2-46E9-896D-546931041521}" dt="2024-07-23T02:58:36.514" v="1592" actId="167"/>
        <pc:sldMkLst>
          <pc:docMk/>
          <pc:sldMk cId="2355923815" sldId="291"/>
        </pc:sldMkLst>
        <pc:spChg chg="add mod">
          <ac:chgData name="Mandy Tang" userId="99f4bbec-f199-41a2-b1d8-ace84488ce48" providerId="ADAL" clId="{2CA9F183-4FF2-46E9-896D-546931041521}" dt="2024-07-22T02:56:07.989" v="180"/>
          <ac:spMkLst>
            <pc:docMk/>
            <pc:sldMk cId="2355923815" sldId="291"/>
            <ac:spMk id="2" creationId="{70CCB131-162A-39AA-4DDB-69ECE9C2EC97}"/>
          </ac:spMkLst>
        </pc:spChg>
        <pc:spChg chg="add mod">
          <ac:chgData name="Mandy Tang" userId="99f4bbec-f199-41a2-b1d8-ace84488ce48" providerId="ADAL" clId="{2CA9F183-4FF2-46E9-896D-546931041521}" dt="2024-07-22T07:08:45.576" v="1521" actId="14100"/>
          <ac:spMkLst>
            <pc:docMk/>
            <pc:sldMk cId="2355923815" sldId="291"/>
            <ac:spMk id="7" creationId="{29F69D74-8105-ED87-2940-7EE91802CDCF}"/>
          </ac:spMkLst>
        </pc:spChg>
        <pc:spChg chg="add mod">
          <ac:chgData name="Mandy Tang" userId="99f4bbec-f199-41a2-b1d8-ace84488ce48" providerId="ADAL" clId="{2CA9F183-4FF2-46E9-896D-546931041521}" dt="2024-07-22T07:08:50.383" v="1522" actId="14100"/>
          <ac:spMkLst>
            <pc:docMk/>
            <pc:sldMk cId="2355923815" sldId="291"/>
            <ac:spMk id="8" creationId="{754B276E-4F53-2F12-4059-4D05B921258E}"/>
          </ac:spMkLst>
        </pc:spChg>
        <pc:spChg chg="add del mod">
          <ac:chgData name="Mandy Tang" userId="99f4bbec-f199-41a2-b1d8-ace84488ce48" providerId="ADAL" clId="{2CA9F183-4FF2-46E9-896D-546931041521}" dt="2024-07-22T07:07:14.786" v="1493" actId="478"/>
          <ac:spMkLst>
            <pc:docMk/>
            <pc:sldMk cId="2355923815" sldId="291"/>
            <ac:spMk id="9" creationId="{CE5C3308-8A65-9DAD-EEE5-26F290BC4DCD}"/>
          </ac:spMkLst>
        </pc:spChg>
        <pc:spChg chg="add del mod">
          <ac:chgData name="Mandy Tang" userId="99f4bbec-f199-41a2-b1d8-ace84488ce48" providerId="ADAL" clId="{2CA9F183-4FF2-46E9-896D-546931041521}" dt="2024-07-22T07:08:13.988" v="1514" actId="478"/>
          <ac:spMkLst>
            <pc:docMk/>
            <pc:sldMk cId="2355923815" sldId="291"/>
            <ac:spMk id="10" creationId="{009A8458-2FEF-B89A-5635-BA56B7839EED}"/>
          </ac:spMkLst>
        </pc:spChg>
        <pc:spChg chg="add del mod">
          <ac:chgData name="Mandy Tang" userId="99f4bbec-f199-41a2-b1d8-ace84488ce48" providerId="ADAL" clId="{2CA9F183-4FF2-46E9-896D-546931041521}" dt="2024-07-22T07:08:15.822" v="1515" actId="478"/>
          <ac:spMkLst>
            <pc:docMk/>
            <pc:sldMk cId="2355923815" sldId="291"/>
            <ac:spMk id="11" creationId="{4A78B45A-243D-106E-E7B6-FFC198EB68A6}"/>
          </ac:spMkLst>
        </pc:spChg>
        <pc:spChg chg="add mod">
          <ac:chgData name="Mandy Tang" userId="99f4bbec-f199-41a2-b1d8-ace84488ce48" providerId="ADAL" clId="{2CA9F183-4FF2-46E9-896D-546931041521}" dt="2024-07-22T07:08:40.341" v="1520" actId="14100"/>
          <ac:spMkLst>
            <pc:docMk/>
            <pc:sldMk cId="2355923815" sldId="291"/>
            <ac:spMk id="12" creationId="{9FA1028F-E494-7F23-AC41-5F9A03C025AE}"/>
          </ac:spMkLst>
        </pc:spChg>
        <pc:picChg chg="mod ord">
          <ac:chgData name="Mandy Tang" userId="99f4bbec-f199-41a2-b1d8-ace84488ce48" providerId="ADAL" clId="{2CA9F183-4FF2-46E9-896D-546931041521}" dt="2024-07-23T02:58:25.095" v="1591" actId="167"/>
          <ac:picMkLst>
            <pc:docMk/>
            <pc:sldMk cId="2355923815" sldId="291"/>
            <ac:picMk id="4" creationId="{226E6FD3-9D4B-B786-4790-A003D86BA85E}"/>
          </ac:picMkLst>
        </pc:picChg>
        <pc:picChg chg="add mod ord">
          <ac:chgData name="Mandy Tang" userId="99f4bbec-f199-41a2-b1d8-ace84488ce48" providerId="ADAL" clId="{2CA9F183-4FF2-46E9-896D-546931041521}" dt="2024-07-23T02:58:36.514" v="1592" actId="167"/>
          <ac:picMkLst>
            <pc:docMk/>
            <pc:sldMk cId="2355923815" sldId="291"/>
            <ac:picMk id="6" creationId="{889F654D-AFB3-31D5-849A-D0D22197D016}"/>
          </ac:picMkLst>
        </pc:picChg>
      </pc:sldChg>
      <pc:sldChg chg="addSp modSp mod modAnim">
        <pc:chgData name="Mandy Tang" userId="99f4bbec-f199-41a2-b1d8-ace84488ce48" providerId="ADAL" clId="{2CA9F183-4FF2-46E9-896D-546931041521}" dt="2024-07-22T07:39:27.541" v="1588"/>
        <pc:sldMkLst>
          <pc:docMk/>
          <pc:sldMk cId="1236569610" sldId="292"/>
        </pc:sldMkLst>
        <pc:spChg chg="add mod">
          <ac:chgData name="Mandy Tang" userId="99f4bbec-f199-41a2-b1d8-ace84488ce48" providerId="ADAL" clId="{2CA9F183-4FF2-46E9-896D-546931041521}" dt="2024-07-22T07:17:48.271" v="1587" actId="255"/>
          <ac:spMkLst>
            <pc:docMk/>
            <pc:sldMk cId="1236569610" sldId="292"/>
            <ac:spMk id="6" creationId="{ED601EE3-A0D6-27CC-191A-E55FBF666882}"/>
          </ac:spMkLst>
        </pc:spChg>
        <pc:picChg chg="add mod">
          <ac:chgData name="Mandy Tang" userId="99f4bbec-f199-41a2-b1d8-ace84488ce48" providerId="ADAL" clId="{2CA9F183-4FF2-46E9-896D-546931041521}" dt="2024-07-22T07:16:06.241" v="1539" actId="1076"/>
          <ac:picMkLst>
            <pc:docMk/>
            <pc:sldMk cId="1236569610" sldId="292"/>
            <ac:picMk id="3" creationId="{E9AAAD8E-A45C-2C23-38C9-34CF4DE14947}"/>
          </ac:picMkLst>
        </pc:picChg>
      </pc:sldChg>
      <pc:sldChg chg="del">
        <pc:chgData name="Mandy Tang" userId="99f4bbec-f199-41a2-b1d8-ace84488ce48" providerId="ADAL" clId="{2CA9F183-4FF2-46E9-896D-546931041521}" dt="2024-07-22T02:56:18.061" v="181" actId="47"/>
        <pc:sldMkLst>
          <pc:docMk/>
          <pc:sldMk cId="2008658922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94DF9-7B0F-4DFD-20D9-1B0E7B0A8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B8D169-C393-8310-F38B-CD2F94CC6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4CC64A-D1BA-BEA1-B4CF-89F0E2E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BF0517-9F47-B683-085C-C5C0F561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4A50D3-6458-11B2-CB66-C4520E02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D0EC7-24B8-2ABC-5A85-1DAEBB33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A2F77B-DFD7-6753-5A4F-03519EE0F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880279-8242-C08C-3845-59DD7F63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649940-A873-0472-A702-4DFD5493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24D20D-7C4E-8291-A47D-A1C23FD2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1007D9A-066D-9276-DA1A-66C1F2DC7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BC37C5-4625-8E09-D315-57B91DCB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6008D7-01CF-FDF3-2EDF-85B6F4DC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8882F5-A5FC-AFFD-2D30-15681B79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BB6360-CB52-85EA-BEFC-60AB242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84533-70E5-C7B1-4CA6-F3BE9E6F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7E5ADC-8ADA-B3F6-386B-23AFFA456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B06B37-5917-2136-B8A5-00EF2E2E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7205F8-D898-6673-DDFB-166419A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147091-AF71-494A-4520-D210A283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5DFCA-BBFB-5AF4-C52B-AA78918A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76E207-DE71-0D80-ABE5-9B8C09C46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44933-B86B-A8E3-576A-C1D66F45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36272E-B23E-82C7-D28A-0A90DB08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E85E1A-2EB1-3905-F57D-64B1399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8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2DE4E-C452-48D6-6205-26E8C34A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9553C6-94F8-CF1F-27AC-5A308BA9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6E8578-D6EF-A38C-FFAE-7AC17E48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CB72D2-61C6-E176-6C0B-A86A4EC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F7E0D5-287D-35A7-5440-E64AA49A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39F414-0CEB-BDF2-6870-90E00F1C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188E5-C404-A9C8-3E1C-E20FDCF0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BA2406-686C-895E-0BD0-BB439A181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1FF70C-B3FC-4707-0964-BA14BD30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627CD1-631D-2ACA-1145-6EA0A7B77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F9EB96-6A33-ED90-61D0-0816523A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6360669-E8B9-359D-201C-09749522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A018FD-E5F5-5F7A-9CAF-427E7240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BD7606-7008-0891-0767-4D1F306F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ECC88C-33DA-2C5E-661B-B0B48930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397C55-6C5C-FD1A-C2D6-7D37BCD0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428719-CC5E-0496-0EB8-993375FE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DFA493-44A9-752C-BDD3-160D5286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E5D28C9-52E2-BB48-EE36-76F3AD4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EFF497F-50CC-8D8D-8FCE-AD6848ED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DF69E8-697D-BE6F-AA35-E6839819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E51C-0EE4-AC82-9B63-730D6995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C3FAA9-80C8-A983-619C-68301A01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D40477-DC18-6C7A-B6D0-C4372A86F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5841A1-F0EF-2D33-7EB4-7B0F980A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F7AF0F-0A9C-C81E-9FC0-A33CC0FA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1637D9-CE2D-F357-26E3-1C31764A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370B6-0E8A-B7C7-5BA6-2C462125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799FC11-1623-9638-A9C6-8CD1E93AA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8C16D4-7D62-9EEE-0F22-D8DDFC88E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DED025-4D3D-343E-0727-2D074C8D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0DEB38-CB96-2EDD-E462-9CC1FC5B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C5C090-79F0-2660-EA31-5971CC86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D87CF2-043C-96AF-0ABB-D979516D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01866D-6C69-F8D3-80BA-0588DF5C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55AAF0-52FD-9EB2-F7E0-22EFB225C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4038-D258-442B-8667-3F0EF239036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1543DF-C783-7391-D7D1-F70A6D0DA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4DCDD5-9DEA-6B6A-1AF5-E440F12F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41CE-E62A-4780-A206-778330B8E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AFDB991-5EAC-F85B-57BC-33750DC2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DE318EBF-7F05-2A77-A482-1F7758DA68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784601" cy="563563"/>
            <a:chOff x="0" y="0"/>
            <a:chExt cx="2384" cy="355"/>
          </a:xfrm>
        </p:grpSpPr>
        <p:sp>
          <p:nvSpPr>
            <p:cNvPr id="5" name="Rectangle 29" descr="小方格">
              <a:extLst>
                <a:ext uri="{FF2B5EF4-FFF2-40B4-BE49-F238E27FC236}">
                  <a16:creationId xmlns:a16="http://schemas.microsoft.com/office/drawing/2014/main" id="{66A35449-5E32-42C6-C67E-BA956F145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40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762FFECC-6B46-5FC0-90A9-C872AFF96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" y="20"/>
              <a:ext cx="2314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</a:t>
              </a:r>
              <a:r>
                <a:rPr lang="zh-CN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和諧共處</a:t>
              </a:r>
              <a:endParaRPr lang="zh-TW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7" name="Line 31">
              <a:extLst>
                <a:ext uri="{FF2B5EF4-FFF2-40B4-BE49-F238E27FC236}">
                  <a16:creationId xmlns:a16="http://schemas.microsoft.com/office/drawing/2014/main" id="{291652D0-97A8-DEDC-A934-E850A13C4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53"/>
              <a:ext cx="2314" cy="2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8AE6D8-248A-3098-0BA1-057549614080}"/>
              </a:ext>
            </a:extLst>
          </p:cNvPr>
          <p:cNvSpPr txBox="1"/>
          <p:nvPr/>
        </p:nvSpPr>
        <p:spPr>
          <a:xfrm>
            <a:off x="0" y="1187341"/>
            <a:ext cx="121895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和諧共處</a:t>
            </a:r>
            <a:endParaRPr lang="zh-HK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15185E7B-1858-ED62-7747-B298A261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</a:t>
            </a:r>
          </a:p>
        </p:txBody>
      </p:sp>
      <p:pic>
        <p:nvPicPr>
          <p:cNvPr id="11" name="圖片 10" descr="一張含有 服裝, 人員, 女孩, 足部穿著 的圖片&#10;&#10;自動產生的描述">
            <a:extLst>
              <a:ext uri="{FF2B5EF4-FFF2-40B4-BE49-F238E27FC236}">
                <a16:creationId xmlns:a16="http://schemas.microsoft.com/office/drawing/2014/main" id="{69C90657-2C26-97E0-2A27-DA3911BAC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4" y="2633891"/>
            <a:ext cx="4051681" cy="42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981" y="120023"/>
            <a:ext cx="437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1</a:t>
            </a:r>
            <a:r>
              <a:rPr lang="en-US" altLang="zh-TW" sz="1800" dirty="0"/>
              <a:t>0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871246F1-EF36-3363-6450-BF50B333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融洽校園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D2AEBC3-77B7-953C-EF5C-9B683B3598B1}"/>
              </a:ext>
            </a:extLst>
          </p:cNvPr>
          <p:cNvGrpSpPr/>
          <p:nvPr/>
        </p:nvGrpSpPr>
        <p:grpSpPr>
          <a:xfrm>
            <a:off x="1272086" y="1435876"/>
            <a:ext cx="9647827" cy="3986247"/>
            <a:chOff x="1260729" y="1356897"/>
            <a:chExt cx="9647827" cy="3986247"/>
          </a:xfrm>
        </p:grpSpPr>
        <p:pic>
          <p:nvPicPr>
            <p:cNvPr id="6" name="圖片 5" descr="一張含有 卡通, 圖解, 動畫卡通, 動畫 的圖片&#10;&#10;自動產生的描述">
              <a:extLst>
                <a:ext uri="{FF2B5EF4-FFF2-40B4-BE49-F238E27FC236}">
                  <a16:creationId xmlns:a16="http://schemas.microsoft.com/office/drawing/2014/main" id="{F6637454-6D9A-8584-7A4A-751553FF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29" y="1362456"/>
              <a:ext cx="4203192" cy="39806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圖片 7" descr="一張含有 卡通, 人的臉孔, 傢俱, 服裝 的圖片&#10;&#10;自動產生的描述">
              <a:extLst>
                <a:ext uri="{FF2B5EF4-FFF2-40B4-BE49-F238E27FC236}">
                  <a16:creationId xmlns:a16="http://schemas.microsoft.com/office/drawing/2014/main" id="{8614E08D-1361-223C-7063-40D02692A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5" t="8065" r="12020"/>
            <a:stretch/>
          </p:blipFill>
          <p:spPr>
            <a:xfrm>
              <a:off x="6317505" y="1356897"/>
              <a:ext cx="4591051" cy="3986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流程圖: 替代程序 9">
            <a:extLst>
              <a:ext uri="{FF2B5EF4-FFF2-40B4-BE49-F238E27FC236}">
                <a16:creationId xmlns:a16="http://schemas.microsoft.com/office/drawing/2014/main" id="{77616AE4-2B09-0879-1EF8-D85B2075BEF5}"/>
              </a:ext>
            </a:extLst>
          </p:cNvPr>
          <p:cNvSpPr/>
          <p:nvPr/>
        </p:nvSpPr>
        <p:spPr>
          <a:xfrm>
            <a:off x="1272086" y="5719961"/>
            <a:ext cx="4203192" cy="840200"/>
          </a:xfrm>
          <a:custGeom>
            <a:avLst/>
            <a:gdLst>
              <a:gd name="connsiteX0" fmla="*/ 0 w 4203192"/>
              <a:gd name="connsiteY0" fmla="*/ 140033 h 840200"/>
              <a:gd name="connsiteX1" fmla="*/ 140033 w 4203192"/>
              <a:gd name="connsiteY1" fmla="*/ 0 h 840200"/>
              <a:gd name="connsiteX2" fmla="*/ 4063159 w 4203192"/>
              <a:gd name="connsiteY2" fmla="*/ 0 h 840200"/>
              <a:gd name="connsiteX3" fmla="*/ 4203192 w 4203192"/>
              <a:gd name="connsiteY3" fmla="*/ 140033 h 840200"/>
              <a:gd name="connsiteX4" fmla="*/ 4203192 w 4203192"/>
              <a:gd name="connsiteY4" fmla="*/ 700167 h 840200"/>
              <a:gd name="connsiteX5" fmla="*/ 4063159 w 4203192"/>
              <a:gd name="connsiteY5" fmla="*/ 840200 h 840200"/>
              <a:gd name="connsiteX6" fmla="*/ 140033 w 4203192"/>
              <a:gd name="connsiteY6" fmla="*/ 840200 h 840200"/>
              <a:gd name="connsiteX7" fmla="*/ 0 w 4203192"/>
              <a:gd name="connsiteY7" fmla="*/ 700167 h 840200"/>
              <a:gd name="connsiteX8" fmla="*/ 0 w 4203192"/>
              <a:gd name="connsiteY8" fmla="*/ 140033 h 8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3192" h="840200" fill="none" extrusionOk="0">
                <a:moveTo>
                  <a:pt x="0" y="140033"/>
                </a:moveTo>
                <a:cubicBezTo>
                  <a:pt x="12602" y="56598"/>
                  <a:pt x="62807" y="-5588"/>
                  <a:pt x="140033" y="0"/>
                </a:cubicBezTo>
                <a:cubicBezTo>
                  <a:pt x="1693256" y="151920"/>
                  <a:pt x="3040332" y="-63476"/>
                  <a:pt x="4063159" y="0"/>
                </a:cubicBezTo>
                <a:cubicBezTo>
                  <a:pt x="4142968" y="8"/>
                  <a:pt x="4190135" y="55985"/>
                  <a:pt x="4203192" y="140033"/>
                </a:cubicBezTo>
                <a:cubicBezTo>
                  <a:pt x="4155316" y="201548"/>
                  <a:pt x="4202317" y="556171"/>
                  <a:pt x="4203192" y="700167"/>
                </a:cubicBezTo>
                <a:cubicBezTo>
                  <a:pt x="4198558" y="763315"/>
                  <a:pt x="4138686" y="849090"/>
                  <a:pt x="4063159" y="840200"/>
                </a:cubicBezTo>
                <a:cubicBezTo>
                  <a:pt x="3054106" y="685125"/>
                  <a:pt x="1637055" y="757797"/>
                  <a:pt x="140033" y="840200"/>
                </a:cubicBezTo>
                <a:cubicBezTo>
                  <a:pt x="55388" y="841045"/>
                  <a:pt x="3895" y="770672"/>
                  <a:pt x="0" y="700167"/>
                </a:cubicBezTo>
                <a:cubicBezTo>
                  <a:pt x="-17015" y="427212"/>
                  <a:pt x="32012" y="200507"/>
                  <a:pt x="0" y="140033"/>
                </a:cubicBezTo>
                <a:close/>
              </a:path>
              <a:path w="4203192" h="840200" stroke="0" extrusionOk="0">
                <a:moveTo>
                  <a:pt x="0" y="140033"/>
                </a:moveTo>
                <a:cubicBezTo>
                  <a:pt x="7443" y="65458"/>
                  <a:pt x="77238" y="278"/>
                  <a:pt x="140033" y="0"/>
                </a:cubicBezTo>
                <a:cubicBezTo>
                  <a:pt x="1541250" y="-67555"/>
                  <a:pt x="2613805" y="71649"/>
                  <a:pt x="4063159" y="0"/>
                </a:cubicBezTo>
                <a:cubicBezTo>
                  <a:pt x="4146504" y="-13616"/>
                  <a:pt x="4204827" y="66963"/>
                  <a:pt x="4203192" y="140033"/>
                </a:cubicBezTo>
                <a:cubicBezTo>
                  <a:pt x="4167462" y="246603"/>
                  <a:pt x="4156775" y="616459"/>
                  <a:pt x="4203192" y="700167"/>
                </a:cubicBezTo>
                <a:cubicBezTo>
                  <a:pt x="4196270" y="775823"/>
                  <a:pt x="4140323" y="841554"/>
                  <a:pt x="4063159" y="840200"/>
                </a:cubicBezTo>
                <a:cubicBezTo>
                  <a:pt x="2136634" y="695252"/>
                  <a:pt x="1570407" y="707637"/>
                  <a:pt x="140033" y="840200"/>
                </a:cubicBezTo>
                <a:cubicBezTo>
                  <a:pt x="51714" y="834094"/>
                  <a:pt x="9864" y="768178"/>
                  <a:pt x="0" y="700167"/>
                </a:cubicBezTo>
                <a:cubicBezTo>
                  <a:pt x="10252" y="560852"/>
                  <a:pt x="-12863" y="231227"/>
                  <a:pt x="0" y="140033"/>
                </a:cubicBezTo>
                <a:close/>
              </a:path>
            </a:pathLst>
          </a:custGeom>
          <a:solidFill>
            <a:srgbClr val="FECAFA"/>
          </a:solidFill>
          <a:ln w="38100">
            <a:extLst>
              <a:ext uri="{C807C97D-BFC1-408E-A445-0C87EB9F89A2}">
                <ask:lineSketchStyleProps xmlns:ask="http://schemas.microsoft.com/office/drawing/2018/sketchyshapes" sd="2265471113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尊敬師長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流程圖: 替代程序 10">
            <a:extLst>
              <a:ext uri="{FF2B5EF4-FFF2-40B4-BE49-F238E27FC236}">
                <a16:creationId xmlns:a16="http://schemas.microsoft.com/office/drawing/2014/main" id="{C56AB58A-5A49-CEA7-978C-02AC8B6627F0}"/>
              </a:ext>
            </a:extLst>
          </p:cNvPr>
          <p:cNvSpPr/>
          <p:nvPr/>
        </p:nvSpPr>
        <p:spPr>
          <a:xfrm>
            <a:off x="6522791" y="5706872"/>
            <a:ext cx="4203192" cy="840200"/>
          </a:xfrm>
          <a:custGeom>
            <a:avLst/>
            <a:gdLst>
              <a:gd name="connsiteX0" fmla="*/ 0 w 4203192"/>
              <a:gd name="connsiteY0" fmla="*/ 140033 h 840200"/>
              <a:gd name="connsiteX1" fmla="*/ 140033 w 4203192"/>
              <a:gd name="connsiteY1" fmla="*/ 0 h 840200"/>
              <a:gd name="connsiteX2" fmla="*/ 4063159 w 4203192"/>
              <a:gd name="connsiteY2" fmla="*/ 0 h 840200"/>
              <a:gd name="connsiteX3" fmla="*/ 4203192 w 4203192"/>
              <a:gd name="connsiteY3" fmla="*/ 140033 h 840200"/>
              <a:gd name="connsiteX4" fmla="*/ 4203192 w 4203192"/>
              <a:gd name="connsiteY4" fmla="*/ 700167 h 840200"/>
              <a:gd name="connsiteX5" fmla="*/ 4063159 w 4203192"/>
              <a:gd name="connsiteY5" fmla="*/ 840200 h 840200"/>
              <a:gd name="connsiteX6" fmla="*/ 140033 w 4203192"/>
              <a:gd name="connsiteY6" fmla="*/ 840200 h 840200"/>
              <a:gd name="connsiteX7" fmla="*/ 0 w 4203192"/>
              <a:gd name="connsiteY7" fmla="*/ 700167 h 840200"/>
              <a:gd name="connsiteX8" fmla="*/ 0 w 4203192"/>
              <a:gd name="connsiteY8" fmla="*/ 140033 h 8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3192" h="840200" fill="none" extrusionOk="0">
                <a:moveTo>
                  <a:pt x="0" y="140033"/>
                </a:moveTo>
                <a:cubicBezTo>
                  <a:pt x="12602" y="56598"/>
                  <a:pt x="62807" y="-5588"/>
                  <a:pt x="140033" y="0"/>
                </a:cubicBezTo>
                <a:cubicBezTo>
                  <a:pt x="1693256" y="151920"/>
                  <a:pt x="3040332" y="-63476"/>
                  <a:pt x="4063159" y="0"/>
                </a:cubicBezTo>
                <a:cubicBezTo>
                  <a:pt x="4142968" y="8"/>
                  <a:pt x="4190135" y="55985"/>
                  <a:pt x="4203192" y="140033"/>
                </a:cubicBezTo>
                <a:cubicBezTo>
                  <a:pt x="4155316" y="201548"/>
                  <a:pt x="4202317" y="556171"/>
                  <a:pt x="4203192" y="700167"/>
                </a:cubicBezTo>
                <a:cubicBezTo>
                  <a:pt x="4198558" y="763315"/>
                  <a:pt x="4138686" y="849090"/>
                  <a:pt x="4063159" y="840200"/>
                </a:cubicBezTo>
                <a:cubicBezTo>
                  <a:pt x="3054106" y="685125"/>
                  <a:pt x="1637055" y="757797"/>
                  <a:pt x="140033" y="840200"/>
                </a:cubicBezTo>
                <a:cubicBezTo>
                  <a:pt x="55388" y="841045"/>
                  <a:pt x="3895" y="770672"/>
                  <a:pt x="0" y="700167"/>
                </a:cubicBezTo>
                <a:cubicBezTo>
                  <a:pt x="-17015" y="427212"/>
                  <a:pt x="32012" y="200507"/>
                  <a:pt x="0" y="140033"/>
                </a:cubicBezTo>
                <a:close/>
              </a:path>
              <a:path w="4203192" h="840200" stroke="0" extrusionOk="0">
                <a:moveTo>
                  <a:pt x="0" y="140033"/>
                </a:moveTo>
                <a:cubicBezTo>
                  <a:pt x="7443" y="65458"/>
                  <a:pt x="77238" y="278"/>
                  <a:pt x="140033" y="0"/>
                </a:cubicBezTo>
                <a:cubicBezTo>
                  <a:pt x="1541250" y="-67555"/>
                  <a:pt x="2613805" y="71649"/>
                  <a:pt x="4063159" y="0"/>
                </a:cubicBezTo>
                <a:cubicBezTo>
                  <a:pt x="4146504" y="-13616"/>
                  <a:pt x="4204827" y="66963"/>
                  <a:pt x="4203192" y="140033"/>
                </a:cubicBezTo>
                <a:cubicBezTo>
                  <a:pt x="4167462" y="246603"/>
                  <a:pt x="4156775" y="616459"/>
                  <a:pt x="4203192" y="700167"/>
                </a:cubicBezTo>
                <a:cubicBezTo>
                  <a:pt x="4196270" y="775823"/>
                  <a:pt x="4140323" y="841554"/>
                  <a:pt x="4063159" y="840200"/>
                </a:cubicBezTo>
                <a:cubicBezTo>
                  <a:pt x="2136634" y="695252"/>
                  <a:pt x="1570407" y="707637"/>
                  <a:pt x="140033" y="840200"/>
                </a:cubicBezTo>
                <a:cubicBezTo>
                  <a:pt x="51714" y="834094"/>
                  <a:pt x="9864" y="768178"/>
                  <a:pt x="0" y="700167"/>
                </a:cubicBezTo>
                <a:cubicBezTo>
                  <a:pt x="10252" y="560852"/>
                  <a:pt x="-12863" y="231227"/>
                  <a:pt x="0" y="140033"/>
                </a:cubicBezTo>
                <a:close/>
              </a:path>
            </a:pathLst>
          </a:custGeom>
          <a:solidFill>
            <a:srgbClr val="FECAFA"/>
          </a:solidFill>
          <a:ln w="38100">
            <a:extLst>
              <a:ext uri="{C807C97D-BFC1-408E-A445-0C87EB9F89A2}">
                <ask:lineSketchStyleProps xmlns:ask="http://schemas.microsoft.com/office/drawing/2018/sketchyshapes" sd="2265471113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同學</a:t>
            </a:r>
            <a:r>
              <a:rPr lang="zh-TW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間互相幫助和關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天空, 草, 卡通 的圖片&#10;&#10;自動產生的描述">
            <a:extLst>
              <a:ext uri="{FF2B5EF4-FFF2-40B4-BE49-F238E27FC236}">
                <a16:creationId xmlns:a16="http://schemas.microsoft.com/office/drawing/2014/main" id="{889F654D-AFB3-31D5-849A-D0D22197D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981" y="120023"/>
            <a:ext cx="437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1</a:t>
            </a:r>
            <a:r>
              <a:rPr lang="en-US" altLang="zh-TW" sz="1800" dirty="0"/>
              <a:t>1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70CCB131-162A-39AA-4DDB-69ECE9C2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環保意識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29F69D74-8105-ED87-2940-7EE91802CDCF}"/>
              </a:ext>
            </a:extLst>
          </p:cNvPr>
          <p:cNvSpPr/>
          <p:nvPr/>
        </p:nvSpPr>
        <p:spPr>
          <a:xfrm>
            <a:off x="357477" y="1724025"/>
            <a:ext cx="3045208" cy="2943225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節約資源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754B276E-4F53-2F12-4059-4D05B921258E}"/>
              </a:ext>
            </a:extLst>
          </p:cNvPr>
          <p:cNvSpPr/>
          <p:nvPr/>
        </p:nvSpPr>
        <p:spPr>
          <a:xfrm>
            <a:off x="8564343" y="2697579"/>
            <a:ext cx="3270182" cy="3084095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綠色生活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9FA1028F-E494-7F23-AC41-5F9A03C025AE}"/>
              </a:ext>
            </a:extLst>
          </p:cNvPr>
          <p:cNvSpPr/>
          <p:nvPr/>
        </p:nvSpPr>
        <p:spPr>
          <a:xfrm>
            <a:off x="5133975" y="1590674"/>
            <a:ext cx="3270183" cy="2943225"/>
          </a:xfrm>
          <a:prstGeom prst="star5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垃圾分類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9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981" y="120023"/>
            <a:ext cx="437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1</a:t>
            </a:r>
            <a:r>
              <a:rPr lang="en-US" altLang="zh-TW" sz="1800" dirty="0"/>
              <a:t>2</a:t>
            </a:r>
          </a:p>
        </p:txBody>
      </p:sp>
      <p:pic>
        <p:nvPicPr>
          <p:cNvPr id="3" name="圖片 2" descr="一張含有 卡通, 服裝, 人員, 微笑 的圖片&#10;&#10;自動產生的描述">
            <a:extLst>
              <a:ext uri="{FF2B5EF4-FFF2-40B4-BE49-F238E27FC236}">
                <a16:creationId xmlns:a16="http://schemas.microsoft.com/office/drawing/2014/main" id="{E9AAAD8E-A45C-2C23-38C9-34CF4DE1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7" y="2293939"/>
            <a:ext cx="5496406" cy="44402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綵帶: 捲曲下傾 5">
            <a:extLst>
              <a:ext uri="{FF2B5EF4-FFF2-40B4-BE49-F238E27FC236}">
                <a16:creationId xmlns:a16="http://schemas.microsoft.com/office/drawing/2014/main" id="{ED601EE3-A0D6-27CC-191A-E55FBF666882}"/>
              </a:ext>
            </a:extLst>
          </p:cNvPr>
          <p:cNvSpPr/>
          <p:nvPr/>
        </p:nvSpPr>
        <p:spPr>
          <a:xfrm>
            <a:off x="476250" y="304688"/>
            <a:ext cx="11239500" cy="1771761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讓我們一起學會尊重他人、關愛環境，創造一個充滿愛與和諧的美好世界</a:t>
            </a:r>
            <a:endParaRPr lang="en-HK" sz="26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5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D3FA1CF-8F8C-5E37-33D2-377CF340D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2</a:t>
            </a:r>
            <a:endParaRPr lang="en-US" altLang="zh-TW" sz="1800" dirty="0"/>
          </a:p>
        </p:txBody>
      </p:sp>
      <p:pic>
        <p:nvPicPr>
          <p:cNvPr id="7" name="圖片 6" descr="一張含有 女孩, 服裝, 圖解, 美工圖案 的圖片&#10;&#10;自動產生的描述">
            <a:extLst>
              <a:ext uri="{FF2B5EF4-FFF2-40B4-BE49-F238E27FC236}">
                <a16:creationId xmlns:a16="http://schemas.microsoft.com/office/drawing/2014/main" id="{F4535C6A-0890-209B-6D05-F26551781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>
          <a:xfrm>
            <a:off x="77725" y="0"/>
            <a:ext cx="5140083" cy="3829050"/>
          </a:xfrm>
          <a:prstGeom prst="rect">
            <a:avLst/>
          </a:prstGeom>
        </p:spPr>
      </p:pic>
      <p:pic>
        <p:nvPicPr>
          <p:cNvPr id="9" name="圖片 8" descr="一張含有 服裝, 卡通, 微笑, 女孩 的圖片&#10;&#10;自動產生的描述">
            <a:extLst>
              <a:ext uri="{FF2B5EF4-FFF2-40B4-BE49-F238E27FC236}">
                <a16:creationId xmlns:a16="http://schemas.microsoft.com/office/drawing/2014/main" id="{E0636944-FEB7-DA23-4F2E-13FDF8DBB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6554" r="6996"/>
          <a:stretch/>
        </p:blipFill>
        <p:spPr>
          <a:xfrm>
            <a:off x="4588077" y="3429000"/>
            <a:ext cx="3015846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 descr="一張含有 服裝, 卡通 的圖片&#10;&#10;自動產生的描述">
            <a:extLst>
              <a:ext uri="{FF2B5EF4-FFF2-40B4-BE49-F238E27FC236}">
                <a16:creationId xmlns:a16="http://schemas.microsoft.com/office/drawing/2014/main" id="{CC3C1912-C660-154D-0718-063E01128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b="13536"/>
          <a:stretch/>
        </p:blipFill>
        <p:spPr>
          <a:xfrm rot="20938388">
            <a:off x="5866706" y="396251"/>
            <a:ext cx="2751179" cy="208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 descr="一張含有 卡通 的圖片&#10;&#10;自動產生的描述">
            <a:extLst>
              <a:ext uri="{FF2B5EF4-FFF2-40B4-BE49-F238E27FC236}">
                <a16:creationId xmlns:a16="http://schemas.microsoft.com/office/drawing/2014/main" id="{7A3C9777-B720-1E4F-F42A-58EE0362B8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14578"/>
          <a:stretch/>
        </p:blipFill>
        <p:spPr>
          <a:xfrm rot="1224418">
            <a:off x="8493922" y="1103748"/>
            <a:ext cx="3077097" cy="2289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星形: 四角 13">
            <a:extLst>
              <a:ext uri="{FF2B5EF4-FFF2-40B4-BE49-F238E27FC236}">
                <a16:creationId xmlns:a16="http://schemas.microsoft.com/office/drawing/2014/main" id="{8C63C027-3CCA-428B-279B-DFE342B693B4}"/>
              </a:ext>
            </a:extLst>
          </p:cNvPr>
          <p:cNvSpPr/>
          <p:nvPr/>
        </p:nvSpPr>
        <p:spPr>
          <a:xfrm>
            <a:off x="2593927" y="4438650"/>
            <a:ext cx="2076450" cy="2019300"/>
          </a:xfrm>
          <a:prstGeom prst="star4">
            <a:avLst/>
          </a:prstGeom>
          <a:effectLst>
            <a:softEdge rad="635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星形: 四角 14">
            <a:extLst>
              <a:ext uri="{FF2B5EF4-FFF2-40B4-BE49-F238E27FC236}">
                <a16:creationId xmlns:a16="http://schemas.microsoft.com/office/drawing/2014/main" id="{E6B80756-78CD-9DA8-3D39-B6D4A14957D5}"/>
              </a:ext>
            </a:extLst>
          </p:cNvPr>
          <p:cNvSpPr/>
          <p:nvPr/>
        </p:nvSpPr>
        <p:spPr>
          <a:xfrm>
            <a:off x="7521624" y="3429000"/>
            <a:ext cx="2076450" cy="2019300"/>
          </a:xfrm>
          <a:prstGeom prst="star4">
            <a:avLst/>
          </a:prstGeom>
          <a:effectLst>
            <a:softEdge rad="635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380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pic>
        <p:nvPicPr>
          <p:cNvPr id="6" name="圖片 5" descr="一張含有 人員, 天空, 遊樂場, 男孩 的圖片&#10;&#10;自動產生的描述">
            <a:extLst>
              <a:ext uri="{FF2B5EF4-FFF2-40B4-BE49-F238E27FC236}">
                <a16:creationId xmlns:a16="http://schemas.microsoft.com/office/drawing/2014/main" id="{B073C274-124D-6A9B-616D-DB0F6BC0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0"/>
            <a:ext cx="5000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3</a:t>
            </a:r>
            <a:endParaRPr lang="en-US" altLang="zh-TW" sz="1800" dirty="0"/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B325631A-2DAC-B4FF-3A1D-B002F385F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天人合一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7" name="流程圖: 替代程序 6">
            <a:extLst>
              <a:ext uri="{FF2B5EF4-FFF2-40B4-BE49-F238E27FC236}">
                <a16:creationId xmlns:a16="http://schemas.microsoft.com/office/drawing/2014/main" id="{72CA3B64-389B-1242-B7F5-F59456DA025B}"/>
              </a:ext>
            </a:extLst>
          </p:cNvPr>
          <p:cNvSpPr/>
          <p:nvPr/>
        </p:nvSpPr>
        <p:spPr>
          <a:xfrm>
            <a:off x="476250" y="1152530"/>
            <a:ext cx="6581775" cy="5038720"/>
          </a:xfrm>
          <a:custGeom>
            <a:avLst/>
            <a:gdLst>
              <a:gd name="connsiteX0" fmla="*/ 0 w 6581775"/>
              <a:gd name="connsiteY0" fmla="*/ 839787 h 5038720"/>
              <a:gd name="connsiteX1" fmla="*/ 839787 w 6581775"/>
              <a:gd name="connsiteY1" fmla="*/ 0 h 5038720"/>
              <a:gd name="connsiteX2" fmla="*/ 1384476 w 6581775"/>
              <a:gd name="connsiteY2" fmla="*/ 0 h 5038720"/>
              <a:gd name="connsiteX3" fmla="*/ 2027209 w 6581775"/>
              <a:gd name="connsiteY3" fmla="*/ 0 h 5038720"/>
              <a:gd name="connsiteX4" fmla="*/ 2522876 w 6581775"/>
              <a:gd name="connsiteY4" fmla="*/ 0 h 5038720"/>
              <a:gd name="connsiteX5" fmla="*/ 3165609 w 6581775"/>
              <a:gd name="connsiteY5" fmla="*/ 0 h 5038720"/>
              <a:gd name="connsiteX6" fmla="*/ 3563232 w 6581775"/>
              <a:gd name="connsiteY6" fmla="*/ 0 h 5038720"/>
              <a:gd name="connsiteX7" fmla="*/ 4009877 w 6581775"/>
              <a:gd name="connsiteY7" fmla="*/ 0 h 5038720"/>
              <a:gd name="connsiteX8" fmla="*/ 4407500 w 6581775"/>
              <a:gd name="connsiteY8" fmla="*/ 0 h 5038720"/>
              <a:gd name="connsiteX9" fmla="*/ 5050233 w 6581775"/>
              <a:gd name="connsiteY9" fmla="*/ 0 h 5038720"/>
              <a:gd name="connsiteX10" fmla="*/ 5741988 w 6581775"/>
              <a:gd name="connsiteY10" fmla="*/ 0 h 5038720"/>
              <a:gd name="connsiteX11" fmla="*/ 6581775 w 6581775"/>
              <a:gd name="connsiteY11" fmla="*/ 839787 h 5038720"/>
              <a:gd name="connsiteX12" fmla="*/ 6581775 w 6581775"/>
              <a:gd name="connsiteY12" fmla="*/ 1466828 h 5038720"/>
              <a:gd name="connsiteX13" fmla="*/ 6581775 w 6581775"/>
              <a:gd name="connsiteY13" fmla="*/ 2093868 h 5038720"/>
              <a:gd name="connsiteX14" fmla="*/ 6581775 w 6581775"/>
              <a:gd name="connsiteY14" fmla="*/ 2552951 h 5038720"/>
              <a:gd name="connsiteX15" fmla="*/ 6581775 w 6581775"/>
              <a:gd name="connsiteY15" fmla="*/ 3146401 h 5038720"/>
              <a:gd name="connsiteX16" fmla="*/ 6581775 w 6581775"/>
              <a:gd name="connsiteY16" fmla="*/ 3706258 h 5038720"/>
              <a:gd name="connsiteX17" fmla="*/ 6581775 w 6581775"/>
              <a:gd name="connsiteY17" fmla="*/ 4198933 h 5038720"/>
              <a:gd name="connsiteX18" fmla="*/ 5741988 w 6581775"/>
              <a:gd name="connsiteY18" fmla="*/ 5038720 h 5038720"/>
              <a:gd name="connsiteX19" fmla="*/ 5246321 w 6581775"/>
              <a:gd name="connsiteY19" fmla="*/ 5038720 h 5038720"/>
              <a:gd name="connsiteX20" fmla="*/ 4799676 w 6581775"/>
              <a:gd name="connsiteY20" fmla="*/ 5038720 h 5038720"/>
              <a:gd name="connsiteX21" fmla="*/ 4402053 w 6581775"/>
              <a:gd name="connsiteY21" fmla="*/ 5038720 h 5038720"/>
              <a:gd name="connsiteX22" fmla="*/ 3906386 w 6581775"/>
              <a:gd name="connsiteY22" fmla="*/ 5038720 h 5038720"/>
              <a:gd name="connsiteX23" fmla="*/ 3508763 w 6581775"/>
              <a:gd name="connsiteY23" fmla="*/ 5038720 h 5038720"/>
              <a:gd name="connsiteX24" fmla="*/ 3111140 w 6581775"/>
              <a:gd name="connsiteY24" fmla="*/ 5038720 h 5038720"/>
              <a:gd name="connsiteX25" fmla="*/ 2664495 w 6581775"/>
              <a:gd name="connsiteY25" fmla="*/ 5038720 h 5038720"/>
              <a:gd name="connsiteX26" fmla="*/ 2266872 w 6581775"/>
              <a:gd name="connsiteY26" fmla="*/ 5038720 h 5038720"/>
              <a:gd name="connsiteX27" fmla="*/ 1771205 w 6581775"/>
              <a:gd name="connsiteY27" fmla="*/ 5038720 h 5038720"/>
              <a:gd name="connsiteX28" fmla="*/ 1324560 w 6581775"/>
              <a:gd name="connsiteY28" fmla="*/ 5038720 h 5038720"/>
              <a:gd name="connsiteX29" fmla="*/ 839787 w 6581775"/>
              <a:gd name="connsiteY29" fmla="*/ 5038720 h 5038720"/>
              <a:gd name="connsiteX30" fmla="*/ 0 w 6581775"/>
              <a:gd name="connsiteY30" fmla="*/ 4198933 h 5038720"/>
              <a:gd name="connsiteX31" fmla="*/ 0 w 6581775"/>
              <a:gd name="connsiteY31" fmla="*/ 3571892 h 5038720"/>
              <a:gd name="connsiteX32" fmla="*/ 0 w 6581775"/>
              <a:gd name="connsiteY32" fmla="*/ 2944852 h 5038720"/>
              <a:gd name="connsiteX33" fmla="*/ 0 w 6581775"/>
              <a:gd name="connsiteY33" fmla="*/ 2384994 h 5038720"/>
              <a:gd name="connsiteX34" fmla="*/ 0 w 6581775"/>
              <a:gd name="connsiteY34" fmla="*/ 1825136 h 5038720"/>
              <a:gd name="connsiteX35" fmla="*/ 0 w 6581775"/>
              <a:gd name="connsiteY35" fmla="*/ 839787 h 503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81775" h="5038720" fill="none" extrusionOk="0">
                <a:moveTo>
                  <a:pt x="0" y="839787"/>
                </a:moveTo>
                <a:cubicBezTo>
                  <a:pt x="77742" y="370242"/>
                  <a:pt x="379584" y="35837"/>
                  <a:pt x="839787" y="0"/>
                </a:cubicBezTo>
                <a:cubicBezTo>
                  <a:pt x="1018350" y="-25950"/>
                  <a:pt x="1257567" y="48294"/>
                  <a:pt x="1384476" y="0"/>
                </a:cubicBezTo>
                <a:cubicBezTo>
                  <a:pt x="1511385" y="-48294"/>
                  <a:pt x="1733669" y="34278"/>
                  <a:pt x="2027209" y="0"/>
                </a:cubicBezTo>
                <a:cubicBezTo>
                  <a:pt x="2320749" y="-34278"/>
                  <a:pt x="2364525" y="16739"/>
                  <a:pt x="2522876" y="0"/>
                </a:cubicBezTo>
                <a:cubicBezTo>
                  <a:pt x="2681227" y="-16739"/>
                  <a:pt x="2888818" y="53305"/>
                  <a:pt x="3165609" y="0"/>
                </a:cubicBezTo>
                <a:cubicBezTo>
                  <a:pt x="3442400" y="-53305"/>
                  <a:pt x="3393715" y="7462"/>
                  <a:pt x="3563232" y="0"/>
                </a:cubicBezTo>
                <a:cubicBezTo>
                  <a:pt x="3732749" y="-7462"/>
                  <a:pt x="3820361" y="32682"/>
                  <a:pt x="4009877" y="0"/>
                </a:cubicBezTo>
                <a:cubicBezTo>
                  <a:pt x="4199393" y="-32682"/>
                  <a:pt x="4238457" y="38268"/>
                  <a:pt x="4407500" y="0"/>
                </a:cubicBezTo>
                <a:cubicBezTo>
                  <a:pt x="4576543" y="-38268"/>
                  <a:pt x="4845650" y="49244"/>
                  <a:pt x="5050233" y="0"/>
                </a:cubicBezTo>
                <a:cubicBezTo>
                  <a:pt x="5254816" y="-49244"/>
                  <a:pt x="5450468" y="24329"/>
                  <a:pt x="5741988" y="0"/>
                </a:cubicBezTo>
                <a:cubicBezTo>
                  <a:pt x="6216306" y="475"/>
                  <a:pt x="6633151" y="388802"/>
                  <a:pt x="6581775" y="839787"/>
                </a:cubicBezTo>
                <a:cubicBezTo>
                  <a:pt x="6655860" y="1021105"/>
                  <a:pt x="6544251" y="1304844"/>
                  <a:pt x="6581775" y="1466828"/>
                </a:cubicBezTo>
                <a:cubicBezTo>
                  <a:pt x="6619299" y="1628812"/>
                  <a:pt x="6541599" y="1866513"/>
                  <a:pt x="6581775" y="2093868"/>
                </a:cubicBezTo>
                <a:cubicBezTo>
                  <a:pt x="6621951" y="2321223"/>
                  <a:pt x="6576096" y="2427759"/>
                  <a:pt x="6581775" y="2552951"/>
                </a:cubicBezTo>
                <a:cubicBezTo>
                  <a:pt x="6587454" y="2678143"/>
                  <a:pt x="6578077" y="2987613"/>
                  <a:pt x="6581775" y="3146401"/>
                </a:cubicBezTo>
                <a:cubicBezTo>
                  <a:pt x="6585473" y="3305189"/>
                  <a:pt x="6567203" y="3522182"/>
                  <a:pt x="6581775" y="3706258"/>
                </a:cubicBezTo>
                <a:cubicBezTo>
                  <a:pt x="6596347" y="3890334"/>
                  <a:pt x="6543176" y="4066434"/>
                  <a:pt x="6581775" y="4198933"/>
                </a:cubicBezTo>
                <a:cubicBezTo>
                  <a:pt x="6600874" y="4745787"/>
                  <a:pt x="6144556" y="4971081"/>
                  <a:pt x="5741988" y="5038720"/>
                </a:cubicBezTo>
                <a:cubicBezTo>
                  <a:pt x="5610086" y="5078879"/>
                  <a:pt x="5375147" y="5019303"/>
                  <a:pt x="5246321" y="5038720"/>
                </a:cubicBezTo>
                <a:cubicBezTo>
                  <a:pt x="5117495" y="5058137"/>
                  <a:pt x="4982722" y="5027430"/>
                  <a:pt x="4799676" y="5038720"/>
                </a:cubicBezTo>
                <a:cubicBezTo>
                  <a:pt x="4616631" y="5050010"/>
                  <a:pt x="4490422" y="5037753"/>
                  <a:pt x="4402053" y="5038720"/>
                </a:cubicBezTo>
                <a:cubicBezTo>
                  <a:pt x="4313684" y="5039687"/>
                  <a:pt x="4011824" y="5037301"/>
                  <a:pt x="3906386" y="5038720"/>
                </a:cubicBezTo>
                <a:cubicBezTo>
                  <a:pt x="3800948" y="5040139"/>
                  <a:pt x="3658335" y="5015812"/>
                  <a:pt x="3508763" y="5038720"/>
                </a:cubicBezTo>
                <a:cubicBezTo>
                  <a:pt x="3359191" y="5061628"/>
                  <a:pt x="3257853" y="5037265"/>
                  <a:pt x="3111140" y="5038720"/>
                </a:cubicBezTo>
                <a:cubicBezTo>
                  <a:pt x="2964427" y="5040175"/>
                  <a:pt x="2814153" y="5007969"/>
                  <a:pt x="2664495" y="5038720"/>
                </a:cubicBezTo>
                <a:cubicBezTo>
                  <a:pt x="2514837" y="5069471"/>
                  <a:pt x="2388644" y="5034013"/>
                  <a:pt x="2266872" y="5038720"/>
                </a:cubicBezTo>
                <a:cubicBezTo>
                  <a:pt x="2145100" y="5043427"/>
                  <a:pt x="1983440" y="4987824"/>
                  <a:pt x="1771205" y="5038720"/>
                </a:cubicBezTo>
                <a:cubicBezTo>
                  <a:pt x="1558970" y="5089616"/>
                  <a:pt x="1513246" y="5026254"/>
                  <a:pt x="1324560" y="5038720"/>
                </a:cubicBezTo>
                <a:cubicBezTo>
                  <a:pt x="1135875" y="5051186"/>
                  <a:pt x="1054968" y="5008749"/>
                  <a:pt x="839787" y="5038720"/>
                </a:cubicBezTo>
                <a:cubicBezTo>
                  <a:pt x="261227" y="5002741"/>
                  <a:pt x="-48787" y="4645960"/>
                  <a:pt x="0" y="4198933"/>
                </a:cubicBezTo>
                <a:cubicBezTo>
                  <a:pt x="-8363" y="3976383"/>
                  <a:pt x="50182" y="3837755"/>
                  <a:pt x="0" y="3571892"/>
                </a:cubicBezTo>
                <a:cubicBezTo>
                  <a:pt x="-50182" y="3306029"/>
                  <a:pt x="3843" y="3116297"/>
                  <a:pt x="0" y="2944852"/>
                </a:cubicBezTo>
                <a:cubicBezTo>
                  <a:pt x="-3843" y="2773407"/>
                  <a:pt x="52786" y="2510894"/>
                  <a:pt x="0" y="2384994"/>
                </a:cubicBezTo>
                <a:cubicBezTo>
                  <a:pt x="-52786" y="2259094"/>
                  <a:pt x="4577" y="1977541"/>
                  <a:pt x="0" y="1825136"/>
                </a:cubicBezTo>
                <a:cubicBezTo>
                  <a:pt x="-4577" y="1672731"/>
                  <a:pt x="14588" y="1330622"/>
                  <a:pt x="0" y="839787"/>
                </a:cubicBezTo>
                <a:close/>
              </a:path>
              <a:path w="6581775" h="5038720" stroke="0" extrusionOk="0">
                <a:moveTo>
                  <a:pt x="0" y="839787"/>
                </a:moveTo>
                <a:cubicBezTo>
                  <a:pt x="2712" y="356711"/>
                  <a:pt x="459358" y="39506"/>
                  <a:pt x="839787" y="0"/>
                </a:cubicBezTo>
                <a:cubicBezTo>
                  <a:pt x="1087662" y="-38399"/>
                  <a:pt x="1141985" y="34234"/>
                  <a:pt x="1433498" y="0"/>
                </a:cubicBezTo>
                <a:cubicBezTo>
                  <a:pt x="1725011" y="-34234"/>
                  <a:pt x="1762639" y="16812"/>
                  <a:pt x="1929165" y="0"/>
                </a:cubicBezTo>
                <a:cubicBezTo>
                  <a:pt x="2095691" y="-16812"/>
                  <a:pt x="2296572" y="20096"/>
                  <a:pt x="2424832" y="0"/>
                </a:cubicBezTo>
                <a:cubicBezTo>
                  <a:pt x="2553092" y="-20096"/>
                  <a:pt x="2724852" y="3454"/>
                  <a:pt x="2920499" y="0"/>
                </a:cubicBezTo>
                <a:cubicBezTo>
                  <a:pt x="3116146" y="-3454"/>
                  <a:pt x="3392451" y="7793"/>
                  <a:pt x="3514210" y="0"/>
                </a:cubicBezTo>
                <a:cubicBezTo>
                  <a:pt x="3635969" y="-7793"/>
                  <a:pt x="3894582" y="52144"/>
                  <a:pt x="4009877" y="0"/>
                </a:cubicBezTo>
                <a:cubicBezTo>
                  <a:pt x="4125172" y="-52144"/>
                  <a:pt x="4352234" y="33337"/>
                  <a:pt x="4554566" y="0"/>
                </a:cubicBezTo>
                <a:cubicBezTo>
                  <a:pt x="4756898" y="-33337"/>
                  <a:pt x="4889051" y="17508"/>
                  <a:pt x="5001211" y="0"/>
                </a:cubicBezTo>
                <a:cubicBezTo>
                  <a:pt x="5113372" y="-17508"/>
                  <a:pt x="5390489" y="86990"/>
                  <a:pt x="5741988" y="0"/>
                </a:cubicBezTo>
                <a:cubicBezTo>
                  <a:pt x="6289374" y="-72949"/>
                  <a:pt x="6612318" y="270146"/>
                  <a:pt x="6581775" y="839787"/>
                </a:cubicBezTo>
                <a:cubicBezTo>
                  <a:pt x="6625275" y="964627"/>
                  <a:pt x="6559291" y="1132740"/>
                  <a:pt x="6581775" y="1332462"/>
                </a:cubicBezTo>
                <a:cubicBezTo>
                  <a:pt x="6604259" y="1532184"/>
                  <a:pt x="6581189" y="1675618"/>
                  <a:pt x="6581775" y="1825136"/>
                </a:cubicBezTo>
                <a:cubicBezTo>
                  <a:pt x="6582361" y="1974654"/>
                  <a:pt x="6580734" y="2124412"/>
                  <a:pt x="6581775" y="2317811"/>
                </a:cubicBezTo>
                <a:cubicBezTo>
                  <a:pt x="6582816" y="2511210"/>
                  <a:pt x="6575434" y="2703328"/>
                  <a:pt x="6581775" y="2844077"/>
                </a:cubicBezTo>
                <a:cubicBezTo>
                  <a:pt x="6588116" y="2984826"/>
                  <a:pt x="6531045" y="3261622"/>
                  <a:pt x="6581775" y="3437527"/>
                </a:cubicBezTo>
                <a:cubicBezTo>
                  <a:pt x="6632505" y="3613432"/>
                  <a:pt x="6577782" y="3945920"/>
                  <a:pt x="6581775" y="4198933"/>
                </a:cubicBezTo>
                <a:cubicBezTo>
                  <a:pt x="6621054" y="4742758"/>
                  <a:pt x="6189882" y="5077335"/>
                  <a:pt x="5741988" y="5038720"/>
                </a:cubicBezTo>
                <a:cubicBezTo>
                  <a:pt x="5493895" y="5049395"/>
                  <a:pt x="5422425" y="4985964"/>
                  <a:pt x="5197299" y="5038720"/>
                </a:cubicBezTo>
                <a:cubicBezTo>
                  <a:pt x="4972173" y="5091476"/>
                  <a:pt x="4864287" y="5024871"/>
                  <a:pt x="4750654" y="5038720"/>
                </a:cubicBezTo>
                <a:cubicBezTo>
                  <a:pt x="4637022" y="5052569"/>
                  <a:pt x="4456220" y="5028984"/>
                  <a:pt x="4353031" y="5038720"/>
                </a:cubicBezTo>
                <a:cubicBezTo>
                  <a:pt x="4249842" y="5048456"/>
                  <a:pt x="3975384" y="4995882"/>
                  <a:pt x="3808342" y="5038720"/>
                </a:cubicBezTo>
                <a:cubicBezTo>
                  <a:pt x="3641300" y="5081558"/>
                  <a:pt x="3477526" y="4975501"/>
                  <a:pt x="3214631" y="5038720"/>
                </a:cubicBezTo>
                <a:cubicBezTo>
                  <a:pt x="2951736" y="5101939"/>
                  <a:pt x="2854230" y="5030139"/>
                  <a:pt x="2571898" y="5038720"/>
                </a:cubicBezTo>
                <a:cubicBezTo>
                  <a:pt x="2289566" y="5047301"/>
                  <a:pt x="2331582" y="5017758"/>
                  <a:pt x="2174275" y="5038720"/>
                </a:cubicBezTo>
                <a:cubicBezTo>
                  <a:pt x="2016968" y="5059682"/>
                  <a:pt x="1924362" y="5033384"/>
                  <a:pt x="1727630" y="5038720"/>
                </a:cubicBezTo>
                <a:cubicBezTo>
                  <a:pt x="1530899" y="5044056"/>
                  <a:pt x="1448638" y="5020339"/>
                  <a:pt x="1330007" y="5038720"/>
                </a:cubicBezTo>
                <a:cubicBezTo>
                  <a:pt x="1211376" y="5057101"/>
                  <a:pt x="963412" y="5007215"/>
                  <a:pt x="839787" y="5038720"/>
                </a:cubicBezTo>
                <a:cubicBezTo>
                  <a:pt x="377061" y="5056447"/>
                  <a:pt x="-29068" y="4716024"/>
                  <a:pt x="0" y="4198933"/>
                </a:cubicBezTo>
                <a:cubicBezTo>
                  <a:pt x="-18365" y="3933854"/>
                  <a:pt x="62511" y="3702871"/>
                  <a:pt x="0" y="3571892"/>
                </a:cubicBezTo>
                <a:cubicBezTo>
                  <a:pt x="-62511" y="3440913"/>
                  <a:pt x="8489" y="3330372"/>
                  <a:pt x="0" y="3112809"/>
                </a:cubicBezTo>
                <a:cubicBezTo>
                  <a:pt x="-8489" y="2895246"/>
                  <a:pt x="19170" y="2738224"/>
                  <a:pt x="0" y="2485769"/>
                </a:cubicBezTo>
                <a:cubicBezTo>
                  <a:pt x="-19170" y="2233314"/>
                  <a:pt x="14215" y="2185910"/>
                  <a:pt x="0" y="1925911"/>
                </a:cubicBezTo>
                <a:cubicBezTo>
                  <a:pt x="-14215" y="1665912"/>
                  <a:pt x="50819" y="1234283"/>
                  <a:pt x="0" y="8397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prstDash val="lgDashDotDot"/>
            <a:extLst>
              <a:ext uri="{C807C97D-BFC1-408E-A445-0C87EB9F89A2}">
                <ask:lineSketchStyleProps xmlns:ask="http://schemas.microsoft.com/office/drawing/2018/sketchyshapes" sd="2783189216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把人與自然看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作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不可分割的整體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人與自然共生共存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按照自然法則的基本規律辦事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，將仁愛傾注於自然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實現與自然的和諧共處</a:t>
            </a:r>
            <a:r>
              <a:rPr lang="en-HK" altLang="zh-CN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HK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4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HK" altLang="zh-TW" sz="1800" dirty="0"/>
              <a:t>4</a:t>
            </a:r>
            <a:endParaRPr lang="en-US" altLang="zh-TW" sz="1800" dirty="0"/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897558B4-CEA9-2B3B-D718-690DE36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和而不同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流程圖: 替代程序 2">
            <a:extLst>
              <a:ext uri="{FF2B5EF4-FFF2-40B4-BE49-F238E27FC236}">
                <a16:creationId xmlns:a16="http://schemas.microsoft.com/office/drawing/2014/main" id="{8912FFC1-87BA-F5EA-8B03-27D05CC99B91}"/>
              </a:ext>
            </a:extLst>
          </p:cNvPr>
          <p:cNvSpPr/>
          <p:nvPr/>
        </p:nvSpPr>
        <p:spPr>
          <a:xfrm>
            <a:off x="5210174" y="935455"/>
            <a:ext cx="6581775" cy="5602078"/>
          </a:xfrm>
          <a:custGeom>
            <a:avLst/>
            <a:gdLst>
              <a:gd name="connsiteX0" fmla="*/ 0 w 6581775"/>
              <a:gd name="connsiteY0" fmla="*/ 933680 h 5602078"/>
              <a:gd name="connsiteX1" fmla="*/ 933680 w 6581775"/>
              <a:gd name="connsiteY1" fmla="*/ 0 h 5602078"/>
              <a:gd name="connsiteX2" fmla="*/ 1522982 w 6581775"/>
              <a:gd name="connsiteY2" fmla="*/ 0 h 5602078"/>
              <a:gd name="connsiteX3" fmla="*/ 2206572 w 6581775"/>
              <a:gd name="connsiteY3" fmla="*/ 0 h 5602078"/>
              <a:gd name="connsiteX4" fmla="*/ 2748730 w 6581775"/>
              <a:gd name="connsiteY4" fmla="*/ 0 h 5602078"/>
              <a:gd name="connsiteX5" fmla="*/ 3432320 w 6581775"/>
              <a:gd name="connsiteY5" fmla="*/ 0 h 5602078"/>
              <a:gd name="connsiteX6" fmla="*/ 3880189 w 6581775"/>
              <a:gd name="connsiteY6" fmla="*/ 0 h 5602078"/>
              <a:gd name="connsiteX7" fmla="*/ 4375203 w 6581775"/>
              <a:gd name="connsiteY7" fmla="*/ 0 h 5602078"/>
              <a:gd name="connsiteX8" fmla="*/ 4823072 w 6581775"/>
              <a:gd name="connsiteY8" fmla="*/ 0 h 5602078"/>
              <a:gd name="connsiteX9" fmla="*/ 5648095 w 6581775"/>
              <a:gd name="connsiteY9" fmla="*/ 0 h 5602078"/>
              <a:gd name="connsiteX10" fmla="*/ 6581775 w 6581775"/>
              <a:gd name="connsiteY10" fmla="*/ 933680 h 5602078"/>
              <a:gd name="connsiteX11" fmla="*/ 6581775 w 6581775"/>
              <a:gd name="connsiteY11" fmla="*/ 1355170 h 5602078"/>
              <a:gd name="connsiteX12" fmla="*/ 6581775 w 6581775"/>
              <a:gd name="connsiteY12" fmla="*/ 1888701 h 5602078"/>
              <a:gd name="connsiteX13" fmla="*/ 6581775 w 6581775"/>
              <a:gd name="connsiteY13" fmla="*/ 2496926 h 5602078"/>
              <a:gd name="connsiteX14" fmla="*/ 6581775 w 6581775"/>
              <a:gd name="connsiteY14" fmla="*/ 2918416 h 5602078"/>
              <a:gd name="connsiteX15" fmla="*/ 6581775 w 6581775"/>
              <a:gd name="connsiteY15" fmla="*/ 3489294 h 5602078"/>
              <a:gd name="connsiteX16" fmla="*/ 6581775 w 6581775"/>
              <a:gd name="connsiteY16" fmla="*/ 4022825 h 5602078"/>
              <a:gd name="connsiteX17" fmla="*/ 6581775 w 6581775"/>
              <a:gd name="connsiteY17" fmla="*/ 4668398 h 5602078"/>
              <a:gd name="connsiteX18" fmla="*/ 5648095 w 6581775"/>
              <a:gd name="connsiteY18" fmla="*/ 5602078 h 5602078"/>
              <a:gd name="connsiteX19" fmla="*/ 5105937 w 6581775"/>
              <a:gd name="connsiteY19" fmla="*/ 5602078 h 5602078"/>
              <a:gd name="connsiteX20" fmla="*/ 4610924 w 6581775"/>
              <a:gd name="connsiteY20" fmla="*/ 5602078 h 5602078"/>
              <a:gd name="connsiteX21" fmla="*/ 4163054 w 6581775"/>
              <a:gd name="connsiteY21" fmla="*/ 5602078 h 5602078"/>
              <a:gd name="connsiteX22" fmla="*/ 3620897 w 6581775"/>
              <a:gd name="connsiteY22" fmla="*/ 5602078 h 5602078"/>
              <a:gd name="connsiteX23" fmla="*/ 3173027 w 6581775"/>
              <a:gd name="connsiteY23" fmla="*/ 5602078 h 5602078"/>
              <a:gd name="connsiteX24" fmla="*/ 2725158 w 6581775"/>
              <a:gd name="connsiteY24" fmla="*/ 5602078 h 5602078"/>
              <a:gd name="connsiteX25" fmla="*/ 2230144 w 6581775"/>
              <a:gd name="connsiteY25" fmla="*/ 5602078 h 5602078"/>
              <a:gd name="connsiteX26" fmla="*/ 1782275 w 6581775"/>
              <a:gd name="connsiteY26" fmla="*/ 5602078 h 5602078"/>
              <a:gd name="connsiteX27" fmla="*/ 933680 w 6581775"/>
              <a:gd name="connsiteY27" fmla="*/ 5602078 h 5602078"/>
              <a:gd name="connsiteX28" fmla="*/ 0 w 6581775"/>
              <a:gd name="connsiteY28" fmla="*/ 4668398 h 5602078"/>
              <a:gd name="connsiteX29" fmla="*/ 0 w 6581775"/>
              <a:gd name="connsiteY29" fmla="*/ 4246908 h 5602078"/>
              <a:gd name="connsiteX30" fmla="*/ 0 w 6581775"/>
              <a:gd name="connsiteY30" fmla="*/ 3788072 h 5602078"/>
              <a:gd name="connsiteX31" fmla="*/ 0 w 6581775"/>
              <a:gd name="connsiteY31" fmla="*/ 3366582 h 5602078"/>
              <a:gd name="connsiteX32" fmla="*/ 0 w 6581775"/>
              <a:gd name="connsiteY32" fmla="*/ 2758357 h 5602078"/>
              <a:gd name="connsiteX33" fmla="*/ 0 w 6581775"/>
              <a:gd name="connsiteY33" fmla="*/ 2224825 h 5602078"/>
              <a:gd name="connsiteX34" fmla="*/ 0 w 6581775"/>
              <a:gd name="connsiteY34" fmla="*/ 1691294 h 5602078"/>
              <a:gd name="connsiteX35" fmla="*/ 0 w 6581775"/>
              <a:gd name="connsiteY35" fmla="*/ 933680 h 56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81775" h="5602078" fill="none" extrusionOk="0">
                <a:moveTo>
                  <a:pt x="0" y="933680"/>
                </a:moveTo>
                <a:cubicBezTo>
                  <a:pt x="100050" y="410632"/>
                  <a:pt x="433224" y="151356"/>
                  <a:pt x="933680" y="0"/>
                </a:cubicBezTo>
                <a:cubicBezTo>
                  <a:pt x="1071515" y="-69978"/>
                  <a:pt x="1345226" y="4208"/>
                  <a:pt x="1522982" y="0"/>
                </a:cubicBezTo>
                <a:cubicBezTo>
                  <a:pt x="1700738" y="-4208"/>
                  <a:pt x="2017293" y="19206"/>
                  <a:pt x="2206572" y="0"/>
                </a:cubicBezTo>
                <a:cubicBezTo>
                  <a:pt x="2395851" y="-19206"/>
                  <a:pt x="2531485" y="31518"/>
                  <a:pt x="2748730" y="0"/>
                </a:cubicBezTo>
                <a:cubicBezTo>
                  <a:pt x="2965975" y="-31518"/>
                  <a:pt x="3185076" y="50112"/>
                  <a:pt x="3432320" y="0"/>
                </a:cubicBezTo>
                <a:cubicBezTo>
                  <a:pt x="3679564" y="-50112"/>
                  <a:pt x="3660992" y="11567"/>
                  <a:pt x="3880189" y="0"/>
                </a:cubicBezTo>
                <a:cubicBezTo>
                  <a:pt x="4099386" y="-11567"/>
                  <a:pt x="4177615" y="12318"/>
                  <a:pt x="4375203" y="0"/>
                </a:cubicBezTo>
                <a:cubicBezTo>
                  <a:pt x="4572791" y="-12318"/>
                  <a:pt x="4656329" y="11487"/>
                  <a:pt x="4823072" y="0"/>
                </a:cubicBezTo>
                <a:cubicBezTo>
                  <a:pt x="4989815" y="-11487"/>
                  <a:pt x="5269085" y="68845"/>
                  <a:pt x="5648095" y="0"/>
                </a:cubicBezTo>
                <a:cubicBezTo>
                  <a:pt x="6139206" y="55937"/>
                  <a:pt x="6703521" y="430424"/>
                  <a:pt x="6581775" y="933680"/>
                </a:cubicBezTo>
                <a:cubicBezTo>
                  <a:pt x="6627493" y="1044832"/>
                  <a:pt x="6533137" y="1158064"/>
                  <a:pt x="6581775" y="1355170"/>
                </a:cubicBezTo>
                <a:cubicBezTo>
                  <a:pt x="6630413" y="1552276"/>
                  <a:pt x="6527499" y="1692855"/>
                  <a:pt x="6581775" y="1888701"/>
                </a:cubicBezTo>
                <a:cubicBezTo>
                  <a:pt x="6636051" y="2084547"/>
                  <a:pt x="6510878" y="2193685"/>
                  <a:pt x="6581775" y="2496926"/>
                </a:cubicBezTo>
                <a:cubicBezTo>
                  <a:pt x="6652672" y="2800167"/>
                  <a:pt x="6572560" y="2726170"/>
                  <a:pt x="6581775" y="2918416"/>
                </a:cubicBezTo>
                <a:cubicBezTo>
                  <a:pt x="6590990" y="3110662"/>
                  <a:pt x="6529158" y="3355048"/>
                  <a:pt x="6581775" y="3489294"/>
                </a:cubicBezTo>
                <a:cubicBezTo>
                  <a:pt x="6634392" y="3623540"/>
                  <a:pt x="6532801" y="3790249"/>
                  <a:pt x="6581775" y="4022825"/>
                </a:cubicBezTo>
                <a:cubicBezTo>
                  <a:pt x="6630749" y="4255401"/>
                  <a:pt x="6555910" y="4402360"/>
                  <a:pt x="6581775" y="4668398"/>
                </a:cubicBezTo>
                <a:cubicBezTo>
                  <a:pt x="6604246" y="5281766"/>
                  <a:pt x="6094712" y="5525816"/>
                  <a:pt x="5648095" y="5602078"/>
                </a:cubicBezTo>
                <a:cubicBezTo>
                  <a:pt x="5494939" y="5619844"/>
                  <a:pt x="5294466" y="5592952"/>
                  <a:pt x="5105937" y="5602078"/>
                </a:cubicBezTo>
                <a:cubicBezTo>
                  <a:pt x="4917408" y="5611204"/>
                  <a:pt x="4734909" y="5578511"/>
                  <a:pt x="4610924" y="5602078"/>
                </a:cubicBezTo>
                <a:cubicBezTo>
                  <a:pt x="4486939" y="5625645"/>
                  <a:pt x="4379075" y="5597872"/>
                  <a:pt x="4163054" y="5602078"/>
                </a:cubicBezTo>
                <a:cubicBezTo>
                  <a:pt x="3947033" y="5606284"/>
                  <a:pt x="3792225" y="5600436"/>
                  <a:pt x="3620897" y="5602078"/>
                </a:cubicBezTo>
                <a:cubicBezTo>
                  <a:pt x="3449569" y="5603720"/>
                  <a:pt x="3297934" y="5557663"/>
                  <a:pt x="3173027" y="5602078"/>
                </a:cubicBezTo>
                <a:cubicBezTo>
                  <a:pt x="3048120" y="5646493"/>
                  <a:pt x="2944053" y="5561935"/>
                  <a:pt x="2725158" y="5602078"/>
                </a:cubicBezTo>
                <a:cubicBezTo>
                  <a:pt x="2506263" y="5642221"/>
                  <a:pt x="2373539" y="5598678"/>
                  <a:pt x="2230144" y="5602078"/>
                </a:cubicBezTo>
                <a:cubicBezTo>
                  <a:pt x="2086749" y="5605478"/>
                  <a:pt x="1881949" y="5569925"/>
                  <a:pt x="1782275" y="5602078"/>
                </a:cubicBezTo>
                <a:cubicBezTo>
                  <a:pt x="1682601" y="5634231"/>
                  <a:pt x="1171010" y="5574611"/>
                  <a:pt x="933680" y="5602078"/>
                </a:cubicBezTo>
                <a:cubicBezTo>
                  <a:pt x="419688" y="5564516"/>
                  <a:pt x="149353" y="5157332"/>
                  <a:pt x="0" y="4668398"/>
                </a:cubicBezTo>
                <a:cubicBezTo>
                  <a:pt x="-17326" y="4536247"/>
                  <a:pt x="39680" y="4382461"/>
                  <a:pt x="0" y="4246908"/>
                </a:cubicBezTo>
                <a:cubicBezTo>
                  <a:pt x="-39680" y="4111355"/>
                  <a:pt x="31079" y="3900674"/>
                  <a:pt x="0" y="3788072"/>
                </a:cubicBezTo>
                <a:cubicBezTo>
                  <a:pt x="-31079" y="3675470"/>
                  <a:pt x="48387" y="3544762"/>
                  <a:pt x="0" y="3366582"/>
                </a:cubicBezTo>
                <a:cubicBezTo>
                  <a:pt x="-48387" y="3188402"/>
                  <a:pt x="8411" y="3062346"/>
                  <a:pt x="0" y="2758357"/>
                </a:cubicBezTo>
                <a:cubicBezTo>
                  <a:pt x="-8411" y="2454369"/>
                  <a:pt x="28614" y="2386444"/>
                  <a:pt x="0" y="2224825"/>
                </a:cubicBezTo>
                <a:cubicBezTo>
                  <a:pt x="-28614" y="2063206"/>
                  <a:pt x="22553" y="1835131"/>
                  <a:pt x="0" y="1691294"/>
                </a:cubicBezTo>
                <a:cubicBezTo>
                  <a:pt x="-22553" y="1547457"/>
                  <a:pt x="82385" y="1174881"/>
                  <a:pt x="0" y="933680"/>
                </a:cubicBezTo>
                <a:close/>
              </a:path>
              <a:path w="6581775" h="5602078" stroke="0" extrusionOk="0">
                <a:moveTo>
                  <a:pt x="0" y="933680"/>
                </a:moveTo>
                <a:cubicBezTo>
                  <a:pt x="16188" y="302996"/>
                  <a:pt x="479367" y="29068"/>
                  <a:pt x="933680" y="0"/>
                </a:cubicBezTo>
                <a:cubicBezTo>
                  <a:pt x="1155500" y="-4443"/>
                  <a:pt x="1377525" y="43858"/>
                  <a:pt x="1570126" y="0"/>
                </a:cubicBezTo>
                <a:cubicBezTo>
                  <a:pt x="1762727" y="-43858"/>
                  <a:pt x="1918140" y="60713"/>
                  <a:pt x="2112284" y="0"/>
                </a:cubicBezTo>
                <a:cubicBezTo>
                  <a:pt x="2306428" y="-60713"/>
                  <a:pt x="2537651" y="4573"/>
                  <a:pt x="2654441" y="0"/>
                </a:cubicBezTo>
                <a:cubicBezTo>
                  <a:pt x="2771231" y="-4573"/>
                  <a:pt x="2945288" y="8376"/>
                  <a:pt x="3196599" y="0"/>
                </a:cubicBezTo>
                <a:cubicBezTo>
                  <a:pt x="3447910" y="-8376"/>
                  <a:pt x="3703852" y="52"/>
                  <a:pt x="3833045" y="0"/>
                </a:cubicBezTo>
                <a:cubicBezTo>
                  <a:pt x="3962238" y="-52"/>
                  <a:pt x="4263893" y="17113"/>
                  <a:pt x="4375203" y="0"/>
                </a:cubicBezTo>
                <a:cubicBezTo>
                  <a:pt x="4486513" y="-17113"/>
                  <a:pt x="4832132" y="68533"/>
                  <a:pt x="4964505" y="0"/>
                </a:cubicBezTo>
                <a:cubicBezTo>
                  <a:pt x="5096878" y="-68533"/>
                  <a:pt x="5342411" y="62219"/>
                  <a:pt x="5648095" y="0"/>
                </a:cubicBezTo>
                <a:cubicBezTo>
                  <a:pt x="6061795" y="95092"/>
                  <a:pt x="6555549" y="428162"/>
                  <a:pt x="6581775" y="933680"/>
                </a:cubicBezTo>
                <a:cubicBezTo>
                  <a:pt x="6599229" y="1158786"/>
                  <a:pt x="6562250" y="1320981"/>
                  <a:pt x="6581775" y="1429864"/>
                </a:cubicBezTo>
                <a:cubicBezTo>
                  <a:pt x="6601300" y="1538747"/>
                  <a:pt x="6580533" y="1719529"/>
                  <a:pt x="6581775" y="1963395"/>
                </a:cubicBezTo>
                <a:cubicBezTo>
                  <a:pt x="6583017" y="2207261"/>
                  <a:pt x="6527558" y="2293220"/>
                  <a:pt x="6581775" y="2422232"/>
                </a:cubicBezTo>
                <a:cubicBezTo>
                  <a:pt x="6635992" y="2551244"/>
                  <a:pt x="6527253" y="2787901"/>
                  <a:pt x="6581775" y="2881069"/>
                </a:cubicBezTo>
                <a:cubicBezTo>
                  <a:pt x="6636297" y="2974237"/>
                  <a:pt x="6527045" y="3248008"/>
                  <a:pt x="6581775" y="3377253"/>
                </a:cubicBezTo>
                <a:cubicBezTo>
                  <a:pt x="6636505" y="3506498"/>
                  <a:pt x="6561405" y="3771516"/>
                  <a:pt x="6581775" y="3948131"/>
                </a:cubicBezTo>
                <a:cubicBezTo>
                  <a:pt x="6602145" y="4124746"/>
                  <a:pt x="6509675" y="4446449"/>
                  <a:pt x="6581775" y="4668398"/>
                </a:cubicBezTo>
                <a:cubicBezTo>
                  <a:pt x="6607168" y="5235788"/>
                  <a:pt x="6149091" y="5637666"/>
                  <a:pt x="5648095" y="5602078"/>
                </a:cubicBezTo>
                <a:cubicBezTo>
                  <a:pt x="5523565" y="5604265"/>
                  <a:pt x="5222362" y="5578893"/>
                  <a:pt x="5058793" y="5602078"/>
                </a:cubicBezTo>
                <a:cubicBezTo>
                  <a:pt x="4895224" y="5625263"/>
                  <a:pt x="4775457" y="5592164"/>
                  <a:pt x="4563780" y="5602078"/>
                </a:cubicBezTo>
                <a:cubicBezTo>
                  <a:pt x="4352103" y="5611992"/>
                  <a:pt x="4277786" y="5574863"/>
                  <a:pt x="4115910" y="5602078"/>
                </a:cubicBezTo>
                <a:cubicBezTo>
                  <a:pt x="3954034" y="5629293"/>
                  <a:pt x="3672255" y="5600303"/>
                  <a:pt x="3526608" y="5602078"/>
                </a:cubicBezTo>
                <a:cubicBezTo>
                  <a:pt x="3380961" y="5603853"/>
                  <a:pt x="3091026" y="5564327"/>
                  <a:pt x="2890162" y="5602078"/>
                </a:cubicBezTo>
                <a:cubicBezTo>
                  <a:pt x="2689298" y="5639829"/>
                  <a:pt x="2530524" y="5562277"/>
                  <a:pt x="2206572" y="5602078"/>
                </a:cubicBezTo>
                <a:cubicBezTo>
                  <a:pt x="1882620" y="5641879"/>
                  <a:pt x="1952285" y="5601091"/>
                  <a:pt x="1758703" y="5602078"/>
                </a:cubicBezTo>
                <a:cubicBezTo>
                  <a:pt x="1565121" y="5603065"/>
                  <a:pt x="1268114" y="5531256"/>
                  <a:pt x="933680" y="5602078"/>
                </a:cubicBezTo>
                <a:cubicBezTo>
                  <a:pt x="454140" y="5642755"/>
                  <a:pt x="103841" y="5267822"/>
                  <a:pt x="0" y="4668398"/>
                </a:cubicBezTo>
                <a:cubicBezTo>
                  <a:pt x="-27919" y="4447859"/>
                  <a:pt x="44001" y="4305280"/>
                  <a:pt x="0" y="4172214"/>
                </a:cubicBezTo>
                <a:cubicBezTo>
                  <a:pt x="-44001" y="4039148"/>
                  <a:pt x="31280" y="3912322"/>
                  <a:pt x="0" y="3713377"/>
                </a:cubicBezTo>
                <a:cubicBezTo>
                  <a:pt x="-31280" y="3514432"/>
                  <a:pt x="7154" y="3307595"/>
                  <a:pt x="0" y="3105152"/>
                </a:cubicBezTo>
                <a:cubicBezTo>
                  <a:pt x="-7154" y="2902710"/>
                  <a:pt x="35931" y="2870166"/>
                  <a:pt x="0" y="2683662"/>
                </a:cubicBezTo>
                <a:cubicBezTo>
                  <a:pt x="-35931" y="2497158"/>
                  <a:pt x="38717" y="2304071"/>
                  <a:pt x="0" y="2075437"/>
                </a:cubicBezTo>
                <a:cubicBezTo>
                  <a:pt x="-38717" y="1846803"/>
                  <a:pt x="53668" y="1743899"/>
                  <a:pt x="0" y="1541906"/>
                </a:cubicBezTo>
                <a:cubicBezTo>
                  <a:pt x="-53668" y="1339913"/>
                  <a:pt x="59352" y="1156829"/>
                  <a:pt x="0" y="9336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prstDash val="lgDashDotDot"/>
            <a:extLst>
              <a:ext uri="{C807C97D-BFC1-408E-A445-0C87EB9F89A2}">
                <ask:lineSketchStyleProps xmlns:ask="http://schemas.microsoft.com/office/drawing/2018/sketchyshapes" sd="2783189216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與人保持和諧友善的關係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交流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意見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要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盲目附和對方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尊重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對方的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意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見，不隱瞞自己的不同觀點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200000"/>
              </a:lnSpc>
            </a:pPr>
            <a:r>
              <a:rPr lang="en-HK" altLang="zh-CN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赤誠相待</a:t>
            </a:r>
            <a:endParaRPr lang="en-HK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 descr="一張含有 服裝, 人員, 動畫, 動畫卡通 的圖片&#10;&#10;自動產生的描述">
            <a:extLst>
              <a:ext uri="{FF2B5EF4-FFF2-40B4-BE49-F238E27FC236}">
                <a16:creationId xmlns:a16="http://schemas.microsoft.com/office/drawing/2014/main" id="{F3321662-B0E2-4F79-2043-918B97FB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r="19902"/>
          <a:stretch/>
        </p:blipFill>
        <p:spPr>
          <a:xfrm>
            <a:off x="721197" y="2437875"/>
            <a:ext cx="4065677" cy="399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A270A341-B55F-4A62-76BD-2039D7AAF487}"/>
              </a:ext>
            </a:extLst>
          </p:cNvPr>
          <p:cNvSpPr/>
          <p:nvPr/>
        </p:nvSpPr>
        <p:spPr>
          <a:xfrm>
            <a:off x="121223" y="1038224"/>
            <a:ext cx="2222117" cy="1743075"/>
          </a:xfrm>
          <a:prstGeom prst="wedgeRoundRectCallout">
            <a:avLst>
              <a:gd name="adj1" fmla="val 34405"/>
              <a:gd name="adj2" fmla="val 761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我認為我們可以</a:t>
            </a:r>
            <a:r>
              <a:rPr lang="en-US" altLang="zh-CN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38172876-E86F-5B5E-8088-D65F5005BC46}"/>
              </a:ext>
            </a:extLst>
          </p:cNvPr>
          <p:cNvSpPr/>
          <p:nvPr/>
        </p:nvSpPr>
        <p:spPr>
          <a:xfrm>
            <a:off x="2589241" y="1038224"/>
            <a:ext cx="2222117" cy="1743075"/>
          </a:xfrm>
          <a:prstGeom prst="wedgeRoundRectCallout">
            <a:avLst>
              <a:gd name="adj1" fmla="val 5072"/>
              <a:gd name="adj2" fmla="val 778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這個方法不錯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但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還</a:t>
            </a:r>
            <a:r>
              <a:rPr lang="zh-CN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有不足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的地方</a:t>
            </a:r>
            <a:r>
              <a:rPr lang="en-US" altLang="zh-CN" sz="24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en-HK" sz="24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2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4319" y="120023"/>
            <a:ext cx="34874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5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EEFB1A4C-78CF-7564-3787-B2E63CC7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人心和善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流程圖: 替代程序 2">
            <a:extLst>
              <a:ext uri="{FF2B5EF4-FFF2-40B4-BE49-F238E27FC236}">
                <a16:creationId xmlns:a16="http://schemas.microsoft.com/office/drawing/2014/main" id="{7119A33A-71BD-B3D3-3D2C-1A5B5E569B53}"/>
              </a:ext>
            </a:extLst>
          </p:cNvPr>
          <p:cNvSpPr/>
          <p:nvPr/>
        </p:nvSpPr>
        <p:spPr>
          <a:xfrm>
            <a:off x="1739785" y="1152530"/>
            <a:ext cx="4752455" cy="5038720"/>
          </a:xfrm>
          <a:custGeom>
            <a:avLst/>
            <a:gdLst>
              <a:gd name="connsiteX0" fmla="*/ 0 w 4752455"/>
              <a:gd name="connsiteY0" fmla="*/ 792076 h 5038720"/>
              <a:gd name="connsiteX1" fmla="*/ 792076 w 4752455"/>
              <a:gd name="connsiteY1" fmla="*/ 0 h 5038720"/>
              <a:gd name="connsiteX2" fmla="*/ 1256760 w 4752455"/>
              <a:gd name="connsiteY2" fmla="*/ 0 h 5038720"/>
              <a:gd name="connsiteX3" fmla="*/ 1848177 w 4752455"/>
              <a:gd name="connsiteY3" fmla="*/ 0 h 5038720"/>
              <a:gd name="connsiteX4" fmla="*/ 2376228 w 4752455"/>
              <a:gd name="connsiteY4" fmla="*/ 0 h 5038720"/>
              <a:gd name="connsiteX5" fmla="*/ 2967644 w 4752455"/>
              <a:gd name="connsiteY5" fmla="*/ 0 h 5038720"/>
              <a:gd name="connsiteX6" fmla="*/ 3960379 w 4752455"/>
              <a:gd name="connsiteY6" fmla="*/ 0 h 5038720"/>
              <a:gd name="connsiteX7" fmla="*/ 4752455 w 4752455"/>
              <a:gd name="connsiteY7" fmla="*/ 792076 h 5038720"/>
              <a:gd name="connsiteX8" fmla="*/ 4752455 w 4752455"/>
              <a:gd name="connsiteY8" fmla="*/ 1333292 h 5038720"/>
              <a:gd name="connsiteX9" fmla="*/ 4752455 w 4752455"/>
              <a:gd name="connsiteY9" fmla="*/ 1874507 h 5038720"/>
              <a:gd name="connsiteX10" fmla="*/ 4752455 w 4752455"/>
              <a:gd name="connsiteY10" fmla="*/ 2519360 h 5038720"/>
              <a:gd name="connsiteX11" fmla="*/ 4752455 w 4752455"/>
              <a:gd name="connsiteY11" fmla="*/ 2991484 h 5038720"/>
              <a:gd name="connsiteX12" fmla="*/ 4752455 w 4752455"/>
              <a:gd name="connsiteY12" fmla="*/ 3498154 h 5038720"/>
              <a:gd name="connsiteX13" fmla="*/ 4752455 w 4752455"/>
              <a:gd name="connsiteY13" fmla="*/ 4246644 h 5038720"/>
              <a:gd name="connsiteX14" fmla="*/ 3960379 w 4752455"/>
              <a:gd name="connsiteY14" fmla="*/ 5038720 h 5038720"/>
              <a:gd name="connsiteX15" fmla="*/ 3368962 w 4752455"/>
              <a:gd name="connsiteY15" fmla="*/ 5038720 h 5038720"/>
              <a:gd name="connsiteX16" fmla="*/ 2872595 w 4752455"/>
              <a:gd name="connsiteY16" fmla="*/ 5038720 h 5038720"/>
              <a:gd name="connsiteX17" fmla="*/ 2344544 w 4752455"/>
              <a:gd name="connsiteY17" fmla="*/ 5038720 h 5038720"/>
              <a:gd name="connsiteX18" fmla="*/ 1753128 w 4752455"/>
              <a:gd name="connsiteY18" fmla="*/ 5038720 h 5038720"/>
              <a:gd name="connsiteX19" fmla="*/ 1320127 w 4752455"/>
              <a:gd name="connsiteY19" fmla="*/ 5038720 h 5038720"/>
              <a:gd name="connsiteX20" fmla="*/ 792076 w 4752455"/>
              <a:gd name="connsiteY20" fmla="*/ 5038720 h 5038720"/>
              <a:gd name="connsiteX21" fmla="*/ 0 w 4752455"/>
              <a:gd name="connsiteY21" fmla="*/ 4246644 h 5038720"/>
              <a:gd name="connsiteX22" fmla="*/ 0 w 4752455"/>
              <a:gd name="connsiteY22" fmla="*/ 3774520 h 5038720"/>
              <a:gd name="connsiteX23" fmla="*/ 0 w 4752455"/>
              <a:gd name="connsiteY23" fmla="*/ 3198758 h 5038720"/>
              <a:gd name="connsiteX24" fmla="*/ 0 w 4752455"/>
              <a:gd name="connsiteY24" fmla="*/ 2622997 h 5038720"/>
              <a:gd name="connsiteX25" fmla="*/ 0 w 4752455"/>
              <a:gd name="connsiteY25" fmla="*/ 2116327 h 5038720"/>
              <a:gd name="connsiteX26" fmla="*/ 0 w 4752455"/>
              <a:gd name="connsiteY26" fmla="*/ 1644203 h 5038720"/>
              <a:gd name="connsiteX27" fmla="*/ 0 w 4752455"/>
              <a:gd name="connsiteY27" fmla="*/ 792076 h 503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2455" h="5038720" fill="none" extrusionOk="0">
                <a:moveTo>
                  <a:pt x="0" y="792076"/>
                </a:moveTo>
                <a:cubicBezTo>
                  <a:pt x="48228" y="365291"/>
                  <a:pt x="250087" y="55009"/>
                  <a:pt x="792076" y="0"/>
                </a:cubicBezTo>
                <a:cubicBezTo>
                  <a:pt x="900373" y="-30592"/>
                  <a:pt x="1044130" y="6884"/>
                  <a:pt x="1256760" y="0"/>
                </a:cubicBezTo>
                <a:cubicBezTo>
                  <a:pt x="1469390" y="-6884"/>
                  <a:pt x="1724503" y="41000"/>
                  <a:pt x="1848177" y="0"/>
                </a:cubicBezTo>
                <a:cubicBezTo>
                  <a:pt x="1971851" y="-41000"/>
                  <a:pt x="2152425" y="61869"/>
                  <a:pt x="2376228" y="0"/>
                </a:cubicBezTo>
                <a:cubicBezTo>
                  <a:pt x="2600031" y="-61869"/>
                  <a:pt x="2733040" y="27546"/>
                  <a:pt x="2967644" y="0"/>
                </a:cubicBezTo>
                <a:cubicBezTo>
                  <a:pt x="3202248" y="-27546"/>
                  <a:pt x="3497971" y="46145"/>
                  <a:pt x="3960379" y="0"/>
                </a:cubicBezTo>
                <a:cubicBezTo>
                  <a:pt x="4370994" y="21393"/>
                  <a:pt x="4655338" y="339471"/>
                  <a:pt x="4752455" y="792076"/>
                </a:cubicBezTo>
                <a:cubicBezTo>
                  <a:pt x="4773183" y="961231"/>
                  <a:pt x="4736421" y="1120555"/>
                  <a:pt x="4752455" y="1333292"/>
                </a:cubicBezTo>
                <a:cubicBezTo>
                  <a:pt x="4768489" y="1546029"/>
                  <a:pt x="4701348" y="1721959"/>
                  <a:pt x="4752455" y="1874507"/>
                </a:cubicBezTo>
                <a:cubicBezTo>
                  <a:pt x="4803562" y="2027055"/>
                  <a:pt x="4740005" y="2214951"/>
                  <a:pt x="4752455" y="2519360"/>
                </a:cubicBezTo>
                <a:cubicBezTo>
                  <a:pt x="4764905" y="2823769"/>
                  <a:pt x="4724828" y="2818790"/>
                  <a:pt x="4752455" y="2991484"/>
                </a:cubicBezTo>
                <a:cubicBezTo>
                  <a:pt x="4780082" y="3164178"/>
                  <a:pt x="4711554" y="3292476"/>
                  <a:pt x="4752455" y="3498154"/>
                </a:cubicBezTo>
                <a:cubicBezTo>
                  <a:pt x="4793356" y="3703832"/>
                  <a:pt x="4747194" y="3982357"/>
                  <a:pt x="4752455" y="4246644"/>
                </a:cubicBezTo>
                <a:cubicBezTo>
                  <a:pt x="4790755" y="4752076"/>
                  <a:pt x="4432409" y="4982628"/>
                  <a:pt x="3960379" y="5038720"/>
                </a:cubicBezTo>
                <a:cubicBezTo>
                  <a:pt x="3723975" y="5068274"/>
                  <a:pt x="3567936" y="4997535"/>
                  <a:pt x="3368962" y="5038720"/>
                </a:cubicBezTo>
                <a:cubicBezTo>
                  <a:pt x="3169988" y="5079905"/>
                  <a:pt x="3021390" y="5025433"/>
                  <a:pt x="2872595" y="5038720"/>
                </a:cubicBezTo>
                <a:cubicBezTo>
                  <a:pt x="2723800" y="5052007"/>
                  <a:pt x="2524287" y="5033929"/>
                  <a:pt x="2344544" y="5038720"/>
                </a:cubicBezTo>
                <a:cubicBezTo>
                  <a:pt x="2164801" y="5043511"/>
                  <a:pt x="1893338" y="4981468"/>
                  <a:pt x="1753128" y="5038720"/>
                </a:cubicBezTo>
                <a:cubicBezTo>
                  <a:pt x="1612918" y="5095972"/>
                  <a:pt x="1482313" y="5001345"/>
                  <a:pt x="1320127" y="5038720"/>
                </a:cubicBezTo>
                <a:cubicBezTo>
                  <a:pt x="1157941" y="5076095"/>
                  <a:pt x="1047515" y="5029088"/>
                  <a:pt x="792076" y="5038720"/>
                </a:cubicBezTo>
                <a:cubicBezTo>
                  <a:pt x="479171" y="5007936"/>
                  <a:pt x="38502" y="4691648"/>
                  <a:pt x="0" y="4246644"/>
                </a:cubicBezTo>
                <a:cubicBezTo>
                  <a:pt x="-26013" y="4062750"/>
                  <a:pt x="3337" y="3930262"/>
                  <a:pt x="0" y="3774520"/>
                </a:cubicBezTo>
                <a:cubicBezTo>
                  <a:pt x="-3337" y="3618778"/>
                  <a:pt x="16403" y="3330399"/>
                  <a:pt x="0" y="3198758"/>
                </a:cubicBezTo>
                <a:cubicBezTo>
                  <a:pt x="-16403" y="3067117"/>
                  <a:pt x="56331" y="2891908"/>
                  <a:pt x="0" y="2622997"/>
                </a:cubicBezTo>
                <a:cubicBezTo>
                  <a:pt x="-56331" y="2354086"/>
                  <a:pt x="50782" y="2248456"/>
                  <a:pt x="0" y="2116327"/>
                </a:cubicBezTo>
                <a:cubicBezTo>
                  <a:pt x="-50782" y="1984198"/>
                  <a:pt x="41209" y="1820829"/>
                  <a:pt x="0" y="1644203"/>
                </a:cubicBezTo>
                <a:cubicBezTo>
                  <a:pt x="-41209" y="1467577"/>
                  <a:pt x="6470" y="1052720"/>
                  <a:pt x="0" y="792076"/>
                </a:cubicBezTo>
                <a:close/>
              </a:path>
              <a:path w="4752455" h="5038720" stroke="0" extrusionOk="0">
                <a:moveTo>
                  <a:pt x="0" y="792076"/>
                </a:moveTo>
                <a:cubicBezTo>
                  <a:pt x="3018" y="333178"/>
                  <a:pt x="464395" y="52015"/>
                  <a:pt x="792076" y="0"/>
                </a:cubicBezTo>
                <a:cubicBezTo>
                  <a:pt x="1002481" y="-28769"/>
                  <a:pt x="1094112" y="63721"/>
                  <a:pt x="1351810" y="0"/>
                </a:cubicBezTo>
                <a:cubicBezTo>
                  <a:pt x="1609508" y="-63721"/>
                  <a:pt x="1718978" y="22067"/>
                  <a:pt x="1848177" y="0"/>
                </a:cubicBezTo>
                <a:cubicBezTo>
                  <a:pt x="1977376" y="-22067"/>
                  <a:pt x="2189580" y="50720"/>
                  <a:pt x="2344544" y="0"/>
                </a:cubicBezTo>
                <a:cubicBezTo>
                  <a:pt x="2499508" y="-50720"/>
                  <a:pt x="2699342" y="54181"/>
                  <a:pt x="2840912" y="0"/>
                </a:cubicBezTo>
                <a:cubicBezTo>
                  <a:pt x="2982482" y="-54181"/>
                  <a:pt x="3195393" y="3319"/>
                  <a:pt x="3400645" y="0"/>
                </a:cubicBezTo>
                <a:cubicBezTo>
                  <a:pt x="3605897" y="-3319"/>
                  <a:pt x="3782972" y="60578"/>
                  <a:pt x="3960379" y="0"/>
                </a:cubicBezTo>
                <a:cubicBezTo>
                  <a:pt x="4379159" y="-22897"/>
                  <a:pt x="4767887" y="325453"/>
                  <a:pt x="4752455" y="792076"/>
                </a:cubicBezTo>
                <a:cubicBezTo>
                  <a:pt x="4773044" y="1022773"/>
                  <a:pt x="4697387" y="1197627"/>
                  <a:pt x="4752455" y="1436929"/>
                </a:cubicBezTo>
                <a:cubicBezTo>
                  <a:pt x="4807523" y="1676231"/>
                  <a:pt x="4712551" y="1731606"/>
                  <a:pt x="4752455" y="1978144"/>
                </a:cubicBezTo>
                <a:cubicBezTo>
                  <a:pt x="4792359" y="2224683"/>
                  <a:pt x="4729732" y="2218619"/>
                  <a:pt x="4752455" y="2450269"/>
                </a:cubicBezTo>
                <a:cubicBezTo>
                  <a:pt x="4775178" y="2681920"/>
                  <a:pt x="4698480" y="2797787"/>
                  <a:pt x="4752455" y="3026030"/>
                </a:cubicBezTo>
                <a:cubicBezTo>
                  <a:pt x="4806430" y="3254273"/>
                  <a:pt x="4742967" y="3307903"/>
                  <a:pt x="4752455" y="3532700"/>
                </a:cubicBezTo>
                <a:cubicBezTo>
                  <a:pt x="4761943" y="3757497"/>
                  <a:pt x="4743530" y="4012639"/>
                  <a:pt x="4752455" y="4246644"/>
                </a:cubicBezTo>
                <a:cubicBezTo>
                  <a:pt x="4849838" y="4655716"/>
                  <a:pt x="4454384" y="4931874"/>
                  <a:pt x="3960379" y="5038720"/>
                </a:cubicBezTo>
                <a:cubicBezTo>
                  <a:pt x="3846238" y="5045512"/>
                  <a:pt x="3657888" y="5007216"/>
                  <a:pt x="3527378" y="5038720"/>
                </a:cubicBezTo>
                <a:cubicBezTo>
                  <a:pt x="3396868" y="5070224"/>
                  <a:pt x="3161009" y="4991835"/>
                  <a:pt x="2967644" y="5038720"/>
                </a:cubicBezTo>
                <a:cubicBezTo>
                  <a:pt x="2774279" y="5085605"/>
                  <a:pt x="2528969" y="5027010"/>
                  <a:pt x="2376228" y="5038720"/>
                </a:cubicBezTo>
                <a:cubicBezTo>
                  <a:pt x="2223487" y="5050430"/>
                  <a:pt x="1960460" y="5024634"/>
                  <a:pt x="1784811" y="5038720"/>
                </a:cubicBezTo>
                <a:cubicBezTo>
                  <a:pt x="1609162" y="5052806"/>
                  <a:pt x="1436481" y="4985201"/>
                  <a:pt x="1320127" y="5038720"/>
                </a:cubicBezTo>
                <a:cubicBezTo>
                  <a:pt x="1203773" y="5092239"/>
                  <a:pt x="907762" y="4978214"/>
                  <a:pt x="792076" y="5038720"/>
                </a:cubicBezTo>
                <a:cubicBezTo>
                  <a:pt x="364097" y="5004840"/>
                  <a:pt x="-29297" y="4707439"/>
                  <a:pt x="0" y="4246644"/>
                </a:cubicBezTo>
                <a:cubicBezTo>
                  <a:pt x="-48574" y="3964078"/>
                  <a:pt x="8878" y="3774937"/>
                  <a:pt x="0" y="3601791"/>
                </a:cubicBezTo>
                <a:cubicBezTo>
                  <a:pt x="-8878" y="3428645"/>
                  <a:pt x="15222" y="3360337"/>
                  <a:pt x="0" y="3129667"/>
                </a:cubicBezTo>
                <a:cubicBezTo>
                  <a:pt x="-15222" y="2898997"/>
                  <a:pt x="57571" y="2741437"/>
                  <a:pt x="0" y="2622997"/>
                </a:cubicBezTo>
                <a:cubicBezTo>
                  <a:pt x="-57571" y="2504557"/>
                  <a:pt x="46786" y="2362340"/>
                  <a:pt x="0" y="2150873"/>
                </a:cubicBezTo>
                <a:cubicBezTo>
                  <a:pt x="-46786" y="1939406"/>
                  <a:pt x="5380" y="1780695"/>
                  <a:pt x="0" y="1540566"/>
                </a:cubicBezTo>
                <a:cubicBezTo>
                  <a:pt x="-5380" y="1300437"/>
                  <a:pt x="53677" y="1010367"/>
                  <a:pt x="0" y="79207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prstDash val="lgDashDotDot"/>
            <a:extLst>
              <a:ext uri="{C807C97D-BFC1-408E-A445-0C87EB9F89A2}">
                <ask:lineSketchStyleProps xmlns:ask="http://schemas.microsoft.com/office/drawing/2018/sketchyshapes" sd="2783189216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温：温和</a:t>
            </a:r>
            <a:endParaRPr lang="en-US" altLang="zh-TW" sz="3000" b="1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en-HK" altLang="zh-TW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良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善良</a:t>
            </a:r>
            <a:endParaRPr lang="en-US" altLang="zh-TW" sz="3000" b="1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en-HK" altLang="zh-TW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恭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：恭敬</a:t>
            </a:r>
            <a:endParaRPr lang="en-US" altLang="zh-TW" sz="3000" b="1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en-HK" altLang="zh-TW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儉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節儉</a:t>
            </a:r>
            <a:endParaRPr lang="en-US" altLang="zh-TW" sz="3000" b="1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讓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謙讓</a:t>
            </a:r>
            <a:endParaRPr lang="en-US" altLang="zh-TW" sz="3000" b="1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促進社會和諧</a:t>
            </a:r>
            <a:endParaRPr lang="en-HK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9" name="圖片 8" descr="一張含有 服裝, 足部穿著, 微笑, 卡通 的圖片&#10;&#10;自動產生的描述">
            <a:extLst>
              <a:ext uri="{FF2B5EF4-FFF2-40B4-BE49-F238E27FC236}">
                <a16:creationId xmlns:a16="http://schemas.microsoft.com/office/drawing/2014/main" id="{8F26F9BC-A82A-4E9F-B9AE-019019941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3495" r="3972" b="21431"/>
          <a:stretch/>
        </p:blipFill>
        <p:spPr>
          <a:xfrm>
            <a:off x="7333633" y="2439830"/>
            <a:ext cx="4581525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0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6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42F333A9-7911-D5EB-1E76-CF0B7DC9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協和萬邦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流程圖: 替代程序 2">
            <a:extLst>
              <a:ext uri="{FF2B5EF4-FFF2-40B4-BE49-F238E27FC236}">
                <a16:creationId xmlns:a16="http://schemas.microsoft.com/office/drawing/2014/main" id="{4CFD175E-C497-347D-1A7A-206E02D433BA}"/>
              </a:ext>
            </a:extLst>
          </p:cNvPr>
          <p:cNvSpPr/>
          <p:nvPr/>
        </p:nvSpPr>
        <p:spPr>
          <a:xfrm>
            <a:off x="2034044" y="1787236"/>
            <a:ext cx="6918764" cy="3400597"/>
          </a:xfrm>
          <a:custGeom>
            <a:avLst/>
            <a:gdLst>
              <a:gd name="connsiteX0" fmla="*/ 0 w 6918764"/>
              <a:gd name="connsiteY0" fmla="*/ 566766 h 3400597"/>
              <a:gd name="connsiteX1" fmla="*/ 566766 w 6918764"/>
              <a:gd name="connsiteY1" fmla="*/ 0 h 3400597"/>
              <a:gd name="connsiteX2" fmla="*/ 1087437 w 6918764"/>
              <a:gd name="connsiteY2" fmla="*/ 0 h 3400597"/>
              <a:gd name="connsiteX3" fmla="*/ 1550255 w 6918764"/>
              <a:gd name="connsiteY3" fmla="*/ 0 h 3400597"/>
              <a:gd name="connsiteX4" fmla="*/ 2244483 w 6918764"/>
              <a:gd name="connsiteY4" fmla="*/ 0 h 3400597"/>
              <a:gd name="connsiteX5" fmla="*/ 2765154 w 6918764"/>
              <a:gd name="connsiteY5" fmla="*/ 0 h 3400597"/>
              <a:gd name="connsiteX6" fmla="*/ 3459382 w 6918764"/>
              <a:gd name="connsiteY6" fmla="*/ 0 h 3400597"/>
              <a:gd name="connsiteX7" fmla="*/ 3864348 w 6918764"/>
              <a:gd name="connsiteY7" fmla="*/ 0 h 3400597"/>
              <a:gd name="connsiteX8" fmla="*/ 4327167 w 6918764"/>
              <a:gd name="connsiteY8" fmla="*/ 0 h 3400597"/>
              <a:gd name="connsiteX9" fmla="*/ 4732133 w 6918764"/>
              <a:gd name="connsiteY9" fmla="*/ 0 h 3400597"/>
              <a:gd name="connsiteX10" fmla="*/ 5426361 w 6918764"/>
              <a:gd name="connsiteY10" fmla="*/ 0 h 3400597"/>
              <a:gd name="connsiteX11" fmla="*/ 6351998 w 6918764"/>
              <a:gd name="connsiteY11" fmla="*/ 0 h 3400597"/>
              <a:gd name="connsiteX12" fmla="*/ 6918764 w 6918764"/>
              <a:gd name="connsiteY12" fmla="*/ 566766 h 3400597"/>
              <a:gd name="connsiteX13" fmla="*/ 6918764 w 6918764"/>
              <a:gd name="connsiteY13" fmla="*/ 1178874 h 3400597"/>
              <a:gd name="connsiteX14" fmla="*/ 6918764 w 6918764"/>
              <a:gd name="connsiteY14" fmla="*/ 1790981 h 3400597"/>
              <a:gd name="connsiteX15" fmla="*/ 6918764 w 6918764"/>
              <a:gd name="connsiteY15" fmla="*/ 2289735 h 3400597"/>
              <a:gd name="connsiteX16" fmla="*/ 6918764 w 6918764"/>
              <a:gd name="connsiteY16" fmla="*/ 2833831 h 3400597"/>
              <a:gd name="connsiteX17" fmla="*/ 6351998 w 6918764"/>
              <a:gd name="connsiteY17" fmla="*/ 3400597 h 3400597"/>
              <a:gd name="connsiteX18" fmla="*/ 5947032 w 6918764"/>
              <a:gd name="connsiteY18" fmla="*/ 3400597 h 3400597"/>
              <a:gd name="connsiteX19" fmla="*/ 5368509 w 6918764"/>
              <a:gd name="connsiteY19" fmla="*/ 3400597 h 3400597"/>
              <a:gd name="connsiteX20" fmla="*/ 4789985 w 6918764"/>
              <a:gd name="connsiteY20" fmla="*/ 3400597 h 3400597"/>
              <a:gd name="connsiteX21" fmla="*/ 4327167 w 6918764"/>
              <a:gd name="connsiteY21" fmla="*/ 3400597 h 3400597"/>
              <a:gd name="connsiteX22" fmla="*/ 3922201 w 6918764"/>
              <a:gd name="connsiteY22" fmla="*/ 3400597 h 3400597"/>
              <a:gd name="connsiteX23" fmla="*/ 3401530 w 6918764"/>
              <a:gd name="connsiteY23" fmla="*/ 3400597 h 3400597"/>
              <a:gd name="connsiteX24" fmla="*/ 2996563 w 6918764"/>
              <a:gd name="connsiteY24" fmla="*/ 3400597 h 3400597"/>
              <a:gd name="connsiteX25" fmla="*/ 2591597 w 6918764"/>
              <a:gd name="connsiteY25" fmla="*/ 3400597 h 3400597"/>
              <a:gd name="connsiteX26" fmla="*/ 2128779 w 6918764"/>
              <a:gd name="connsiteY26" fmla="*/ 3400597 h 3400597"/>
              <a:gd name="connsiteX27" fmla="*/ 1723812 w 6918764"/>
              <a:gd name="connsiteY27" fmla="*/ 3400597 h 3400597"/>
              <a:gd name="connsiteX28" fmla="*/ 1203142 w 6918764"/>
              <a:gd name="connsiteY28" fmla="*/ 3400597 h 3400597"/>
              <a:gd name="connsiteX29" fmla="*/ 566766 w 6918764"/>
              <a:gd name="connsiteY29" fmla="*/ 3400597 h 3400597"/>
              <a:gd name="connsiteX30" fmla="*/ 0 w 6918764"/>
              <a:gd name="connsiteY30" fmla="*/ 2833831 h 3400597"/>
              <a:gd name="connsiteX31" fmla="*/ 0 w 6918764"/>
              <a:gd name="connsiteY31" fmla="*/ 2244394 h 3400597"/>
              <a:gd name="connsiteX32" fmla="*/ 0 w 6918764"/>
              <a:gd name="connsiteY32" fmla="*/ 1745640 h 3400597"/>
              <a:gd name="connsiteX33" fmla="*/ 0 w 6918764"/>
              <a:gd name="connsiteY33" fmla="*/ 1133532 h 3400597"/>
              <a:gd name="connsiteX34" fmla="*/ 0 w 6918764"/>
              <a:gd name="connsiteY34" fmla="*/ 566766 h 34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18764" h="3400597" fill="none" extrusionOk="0">
                <a:moveTo>
                  <a:pt x="0" y="566766"/>
                </a:moveTo>
                <a:cubicBezTo>
                  <a:pt x="-60783" y="243050"/>
                  <a:pt x="270755" y="-79880"/>
                  <a:pt x="566766" y="0"/>
                </a:cubicBezTo>
                <a:cubicBezTo>
                  <a:pt x="794996" y="-39205"/>
                  <a:pt x="839525" y="12691"/>
                  <a:pt x="1087437" y="0"/>
                </a:cubicBezTo>
                <a:cubicBezTo>
                  <a:pt x="1335349" y="-12691"/>
                  <a:pt x="1408819" y="22661"/>
                  <a:pt x="1550255" y="0"/>
                </a:cubicBezTo>
                <a:cubicBezTo>
                  <a:pt x="1691691" y="-22661"/>
                  <a:pt x="2031429" y="10317"/>
                  <a:pt x="2244483" y="0"/>
                </a:cubicBezTo>
                <a:cubicBezTo>
                  <a:pt x="2457537" y="-10317"/>
                  <a:pt x="2545211" y="34047"/>
                  <a:pt x="2765154" y="0"/>
                </a:cubicBezTo>
                <a:cubicBezTo>
                  <a:pt x="2985097" y="-34047"/>
                  <a:pt x="3149523" y="18954"/>
                  <a:pt x="3459382" y="0"/>
                </a:cubicBezTo>
                <a:cubicBezTo>
                  <a:pt x="3769241" y="-18954"/>
                  <a:pt x="3708977" y="13803"/>
                  <a:pt x="3864348" y="0"/>
                </a:cubicBezTo>
                <a:cubicBezTo>
                  <a:pt x="4019719" y="-13803"/>
                  <a:pt x="4102216" y="4519"/>
                  <a:pt x="4327167" y="0"/>
                </a:cubicBezTo>
                <a:cubicBezTo>
                  <a:pt x="4552118" y="-4519"/>
                  <a:pt x="4555727" y="26656"/>
                  <a:pt x="4732133" y="0"/>
                </a:cubicBezTo>
                <a:cubicBezTo>
                  <a:pt x="4908539" y="-26656"/>
                  <a:pt x="5207939" y="53791"/>
                  <a:pt x="5426361" y="0"/>
                </a:cubicBezTo>
                <a:cubicBezTo>
                  <a:pt x="5644783" y="-53791"/>
                  <a:pt x="6108205" y="1117"/>
                  <a:pt x="6351998" y="0"/>
                </a:cubicBezTo>
                <a:cubicBezTo>
                  <a:pt x="6718533" y="2418"/>
                  <a:pt x="6953526" y="262422"/>
                  <a:pt x="6918764" y="566766"/>
                </a:cubicBezTo>
                <a:cubicBezTo>
                  <a:pt x="6959689" y="832960"/>
                  <a:pt x="6918678" y="880318"/>
                  <a:pt x="6918764" y="1178874"/>
                </a:cubicBezTo>
                <a:cubicBezTo>
                  <a:pt x="6918850" y="1477430"/>
                  <a:pt x="6893333" y="1522869"/>
                  <a:pt x="6918764" y="1790981"/>
                </a:cubicBezTo>
                <a:cubicBezTo>
                  <a:pt x="6944195" y="2059093"/>
                  <a:pt x="6873313" y="2177331"/>
                  <a:pt x="6918764" y="2289735"/>
                </a:cubicBezTo>
                <a:cubicBezTo>
                  <a:pt x="6964215" y="2402139"/>
                  <a:pt x="6917029" y="2607059"/>
                  <a:pt x="6918764" y="2833831"/>
                </a:cubicBezTo>
                <a:cubicBezTo>
                  <a:pt x="6991093" y="3128970"/>
                  <a:pt x="6690937" y="3405682"/>
                  <a:pt x="6351998" y="3400597"/>
                </a:cubicBezTo>
                <a:cubicBezTo>
                  <a:pt x="6196248" y="3409970"/>
                  <a:pt x="6090331" y="3397180"/>
                  <a:pt x="5947032" y="3400597"/>
                </a:cubicBezTo>
                <a:cubicBezTo>
                  <a:pt x="5803733" y="3404014"/>
                  <a:pt x="5565048" y="3353048"/>
                  <a:pt x="5368509" y="3400597"/>
                </a:cubicBezTo>
                <a:cubicBezTo>
                  <a:pt x="5171970" y="3448146"/>
                  <a:pt x="5065346" y="3397002"/>
                  <a:pt x="4789985" y="3400597"/>
                </a:cubicBezTo>
                <a:cubicBezTo>
                  <a:pt x="4514624" y="3404192"/>
                  <a:pt x="4539113" y="3374883"/>
                  <a:pt x="4327167" y="3400597"/>
                </a:cubicBezTo>
                <a:cubicBezTo>
                  <a:pt x="4115221" y="3426311"/>
                  <a:pt x="4100733" y="3364332"/>
                  <a:pt x="3922201" y="3400597"/>
                </a:cubicBezTo>
                <a:cubicBezTo>
                  <a:pt x="3743669" y="3436862"/>
                  <a:pt x="3630593" y="3380506"/>
                  <a:pt x="3401530" y="3400597"/>
                </a:cubicBezTo>
                <a:cubicBezTo>
                  <a:pt x="3172467" y="3420688"/>
                  <a:pt x="3133582" y="3382855"/>
                  <a:pt x="2996563" y="3400597"/>
                </a:cubicBezTo>
                <a:cubicBezTo>
                  <a:pt x="2859544" y="3418339"/>
                  <a:pt x="2719233" y="3385768"/>
                  <a:pt x="2591597" y="3400597"/>
                </a:cubicBezTo>
                <a:cubicBezTo>
                  <a:pt x="2463961" y="3415426"/>
                  <a:pt x="2292584" y="3397280"/>
                  <a:pt x="2128779" y="3400597"/>
                </a:cubicBezTo>
                <a:cubicBezTo>
                  <a:pt x="1964974" y="3403914"/>
                  <a:pt x="1821828" y="3396980"/>
                  <a:pt x="1723812" y="3400597"/>
                </a:cubicBezTo>
                <a:cubicBezTo>
                  <a:pt x="1625796" y="3404214"/>
                  <a:pt x="1357343" y="3372999"/>
                  <a:pt x="1203142" y="3400597"/>
                </a:cubicBezTo>
                <a:cubicBezTo>
                  <a:pt x="1048941" y="3428195"/>
                  <a:pt x="823703" y="3347544"/>
                  <a:pt x="566766" y="3400597"/>
                </a:cubicBezTo>
                <a:cubicBezTo>
                  <a:pt x="316041" y="3460492"/>
                  <a:pt x="27698" y="3172395"/>
                  <a:pt x="0" y="2833831"/>
                </a:cubicBezTo>
                <a:cubicBezTo>
                  <a:pt x="-2374" y="2706815"/>
                  <a:pt x="19817" y="2367197"/>
                  <a:pt x="0" y="2244394"/>
                </a:cubicBezTo>
                <a:cubicBezTo>
                  <a:pt x="-19817" y="2121591"/>
                  <a:pt x="10630" y="1987122"/>
                  <a:pt x="0" y="1745640"/>
                </a:cubicBezTo>
                <a:cubicBezTo>
                  <a:pt x="-10630" y="1504158"/>
                  <a:pt x="2731" y="1403622"/>
                  <a:pt x="0" y="1133532"/>
                </a:cubicBezTo>
                <a:cubicBezTo>
                  <a:pt x="-2731" y="863442"/>
                  <a:pt x="46399" y="696876"/>
                  <a:pt x="0" y="566766"/>
                </a:cubicBezTo>
                <a:close/>
              </a:path>
              <a:path w="6918764" h="3400597" stroke="0" extrusionOk="0">
                <a:moveTo>
                  <a:pt x="0" y="566766"/>
                </a:moveTo>
                <a:cubicBezTo>
                  <a:pt x="6864" y="204978"/>
                  <a:pt x="283960" y="14315"/>
                  <a:pt x="566766" y="0"/>
                </a:cubicBezTo>
                <a:cubicBezTo>
                  <a:pt x="850480" y="-35334"/>
                  <a:pt x="1063661" y="58723"/>
                  <a:pt x="1203142" y="0"/>
                </a:cubicBezTo>
                <a:cubicBezTo>
                  <a:pt x="1342623" y="-58723"/>
                  <a:pt x="1524345" y="13502"/>
                  <a:pt x="1723812" y="0"/>
                </a:cubicBezTo>
                <a:cubicBezTo>
                  <a:pt x="1923279" y="-13502"/>
                  <a:pt x="2058421" y="35236"/>
                  <a:pt x="2244483" y="0"/>
                </a:cubicBezTo>
                <a:cubicBezTo>
                  <a:pt x="2430545" y="-35236"/>
                  <a:pt x="2610958" y="60263"/>
                  <a:pt x="2765154" y="0"/>
                </a:cubicBezTo>
                <a:cubicBezTo>
                  <a:pt x="2919350" y="-60263"/>
                  <a:pt x="3143871" y="38489"/>
                  <a:pt x="3401530" y="0"/>
                </a:cubicBezTo>
                <a:cubicBezTo>
                  <a:pt x="3659189" y="-38489"/>
                  <a:pt x="3675615" y="58428"/>
                  <a:pt x="3922201" y="0"/>
                </a:cubicBezTo>
                <a:cubicBezTo>
                  <a:pt x="4168787" y="-58428"/>
                  <a:pt x="4234074" y="64376"/>
                  <a:pt x="4500724" y="0"/>
                </a:cubicBezTo>
                <a:cubicBezTo>
                  <a:pt x="4767374" y="-64376"/>
                  <a:pt x="4736551" y="14492"/>
                  <a:pt x="4963542" y="0"/>
                </a:cubicBezTo>
                <a:cubicBezTo>
                  <a:pt x="5190533" y="-14492"/>
                  <a:pt x="5388597" y="10186"/>
                  <a:pt x="5542066" y="0"/>
                </a:cubicBezTo>
                <a:cubicBezTo>
                  <a:pt x="5695535" y="-10186"/>
                  <a:pt x="5961288" y="82875"/>
                  <a:pt x="6351998" y="0"/>
                </a:cubicBezTo>
                <a:cubicBezTo>
                  <a:pt x="6619903" y="68535"/>
                  <a:pt x="6903073" y="254843"/>
                  <a:pt x="6918764" y="566766"/>
                </a:cubicBezTo>
                <a:cubicBezTo>
                  <a:pt x="6932455" y="767713"/>
                  <a:pt x="6899407" y="912791"/>
                  <a:pt x="6918764" y="1088191"/>
                </a:cubicBezTo>
                <a:cubicBezTo>
                  <a:pt x="6938121" y="1263592"/>
                  <a:pt x="6868895" y="1462807"/>
                  <a:pt x="6918764" y="1609616"/>
                </a:cubicBezTo>
                <a:cubicBezTo>
                  <a:pt x="6968633" y="1756426"/>
                  <a:pt x="6917441" y="2033573"/>
                  <a:pt x="6918764" y="2153712"/>
                </a:cubicBezTo>
                <a:cubicBezTo>
                  <a:pt x="6920087" y="2273851"/>
                  <a:pt x="6844909" y="2543344"/>
                  <a:pt x="6918764" y="2833831"/>
                </a:cubicBezTo>
                <a:cubicBezTo>
                  <a:pt x="6919401" y="3164615"/>
                  <a:pt x="6676301" y="3340409"/>
                  <a:pt x="6351998" y="3400597"/>
                </a:cubicBezTo>
                <a:cubicBezTo>
                  <a:pt x="6245067" y="3435796"/>
                  <a:pt x="6063746" y="3371426"/>
                  <a:pt x="5947032" y="3400597"/>
                </a:cubicBezTo>
                <a:cubicBezTo>
                  <a:pt x="5830318" y="3429768"/>
                  <a:pt x="5446843" y="3355381"/>
                  <a:pt x="5252804" y="3400597"/>
                </a:cubicBezTo>
                <a:cubicBezTo>
                  <a:pt x="5058765" y="3445813"/>
                  <a:pt x="4945945" y="3357684"/>
                  <a:pt x="4789985" y="3400597"/>
                </a:cubicBezTo>
                <a:cubicBezTo>
                  <a:pt x="4634025" y="3443510"/>
                  <a:pt x="4516524" y="3371853"/>
                  <a:pt x="4385019" y="3400597"/>
                </a:cubicBezTo>
                <a:cubicBezTo>
                  <a:pt x="4253514" y="3429341"/>
                  <a:pt x="3965502" y="3360387"/>
                  <a:pt x="3806496" y="3400597"/>
                </a:cubicBezTo>
                <a:cubicBezTo>
                  <a:pt x="3647490" y="3440807"/>
                  <a:pt x="3397160" y="3325810"/>
                  <a:pt x="3170120" y="3400597"/>
                </a:cubicBezTo>
                <a:cubicBezTo>
                  <a:pt x="2943080" y="3475384"/>
                  <a:pt x="2692884" y="3370439"/>
                  <a:pt x="2475893" y="3400597"/>
                </a:cubicBezTo>
                <a:cubicBezTo>
                  <a:pt x="2258902" y="3430755"/>
                  <a:pt x="2195897" y="3369017"/>
                  <a:pt x="2070926" y="3400597"/>
                </a:cubicBezTo>
                <a:cubicBezTo>
                  <a:pt x="1945955" y="3432177"/>
                  <a:pt x="1780871" y="3361343"/>
                  <a:pt x="1608108" y="3400597"/>
                </a:cubicBezTo>
                <a:cubicBezTo>
                  <a:pt x="1435345" y="3439851"/>
                  <a:pt x="1396073" y="3382288"/>
                  <a:pt x="1203142" y="3400597"/>
                </a:cubicBezTo>
                <a:cubicBezTo>
                  <a:pt x="1010211" y="3418906"/>
                  <a:pt x="699260" y="3376208"/>
                  <a:pt x="566766" y="3400597"/>
                </a:cubicBezTo>
                <a:cubicBezTo>
                  <a:pt x="256006" y="3437758"/>
                  <a:pt x="-20516" y="3184458"/>
                  <a:pt x="0" y="2833831"/>
                </a:cubicBezTo>
                <a:cubicBezTo>
                  <a:pt x="-8239" y="2566564"/>
                  <a:pt x="51900" y="2384119"/>
                  <a:pt x="0" y="2221723"/>
                </a:cubicBezTo>
                <a:cubicBezTo>
                  <a:pt x="-51900" y="2059327"/>
                  <a:pt x="20438" y="1925795"/>
                  <a:pt x="0" y="1722969"/>
                </a:cubicBezTo>
                <a:cubicBezTo>
                  <a:pt x="-20438" y="1520143"/>
                  <a:pt x="54430" y="1361287"/>
                  <a:pt x="0" y="1110862"/>
                </a:cubicBezTo>
                <a:cubicBezTo>
                  <a:pt x="-54430" y="860437"/>
                  <a:pt x="62510" y="716942"/>
                  <a:pt x="0" y="5667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prstDash val="lgDashDotDot"/>
            <a:extLst>
              <a:ext uri="{C807C97D-BFC1-408E-A445-0C87EB9F89A2}">
                <ask:lineSketchStyleProps xmlns:ask="http://schemas.microsoft.com/office/drawing/2018/sketchyshapes" sd="2783189216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促進不同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國家</a:t>
            </a:r>
            <a:r>
              <a:rPr lang="zh-TW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之間互相尊重，相互合作，</a:t>
            </a:r>
            <a:r>
              <a:rPr lang="zh-CN" altLang="en-US" sz="3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友好交往</a:t>
            </a:r>
            <a:endParaRPr lang="en-HK" altLang="zh-CN" sz="3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4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7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F1B73408-6169-DBCB-590E-45B97A8E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孝順父母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6" name="圖片 5" descr="一張含有 服裝, 卡通, 圖解, 動畫卡通 的圖片&#10;&#10;自動產生的描述">
            <a:extLst>
              <a:ext uri="{FF2B5EF4-FFF2-40B4-BE49-F238E27FC236}">
                <a16:creationId xmlns:a16="http://schemas.microsoft.com/office/drawing/2014/main" id="{8532257C-EEFF-0553-86D2-27131F146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5468" r="3755" b="3070"/>
          <a:stretch/>
        </p:blipFill>
        <p:spPr>
          <a:xfrm>
            <a:off x="3093994" y="605308"/>
            <a:ext cx="6004012" cy="5647384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57B34D0A-BE10-3C7E-234F-6153620022B3}"/>
              </a:ext>
            </a:extLst>
          </p:cNvPr>
          <p:cNvSpPr/>
          <p:nvPr/>
        </p:nvSpPr>
        <p:spPr>
          <a:xfrm>
            <a:off x="255312" y="1371601"/>
            <a:ext cx="2926038" cy="1619250"/>
          </a:xfrm>
          <a:custGeom>
            <a:avLst/>
            <a:gdLst>
              <a:gd name="connsiteX0" fmla="*/ 0 w 2926038"/>
              <a:gd name="connsiteY0" fmla="*/ 809625 h 1619250"/>
              <a:gd name="connsiteX1" fmla="*/ 1463019 w 2926038"/>
              <a:gd name="connsiteY1" fmla="*/ 0 h 1619250"/>
              <a:gd name="connsiteX2" fmla="*/ 2926038 w 2926038"/>
              <a:gd name="connsiteY2" fmla="*/ 809625 h 1619250"/>
              <a:gd name="connsiteX3" fmla="*/ 1463019 w 2926038"/>
              <a:gd name="connsiteY3" fmla="*/ 1619250 h 1619250"/>
              <a:gd name="connsiteX4" fmla="*/ 0 w 2926038"/>
              <a:gd name="connsiteY4" fmla="*/ 809625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38" h="1619250" fill="none" extrusionOk="0">
                <a:moveTo>
                  <a:pt x="0" y="809625"/>
                </a:moveTo>
                <a:cubicBezTo>
                  <a:pt x="-32640" y="217018"/>
                  <a:pt x="640406" y="81798"/>
                  <a:pt x="1463019" y="0"/>
                </a:cubicBezTo>
                <a:cubicBezTo>
                  <a:pt x="2325884" y="-56178"/>
                  <a:pt x="2889208" y="371742"/>
                  <a:pt x="2926038" y="809625"/>
                </a:cubicBezTo>
                <a:cubicBezTo>
                  <a:pt x="2981921" y="1206079"/>
                  <a:pt x="2259853" y="1652917"/>
                  <a:pt x="1463019" y="1619250"/>
                </a:cubicBezTo>
                <a:cubicBezTo>
                  <a:pt x="551987" y="1660809"/>
                  <a:pt x="-25006" y="1346733"/>
                  <a:pt x="0" y="809625"/>
                </a:cubicBezTo>
                <a:close/>
              </a:path>
              <a:path w="2926038" h="1619250" stroke="0" extrusionOk="0">
                <a:moveTo>
                  <a:pt x="0" y="809625"/>
                </a:moveTo>
                <a:cubicBezTo>
                  <a:pt x="124874" y="418201"/>
                  <a:pt x="672138" y="-169906"/>
                  <a:pt x="1463019" y="0"/>
                </a:cubicBezTo>
                <a:cubicBezTo>
                  <a:pt x="2330018" y="24701"/>
                  <a:pt x="2925575" y="294800"/>
                  <a:pt x="2926038" y="809625"/>
                </a:cubicBezTo>
                <a:cubicBezTo>
                  <a:pt x="2829783" y="1240580"/>
                  <a:pt x="2270746" y="1737842"/>
                  <a:pt x="1463019" y="1619250"/>
                </a:cubicBezTo>
                <a:cubicBezTo>
                  <a:pt x="718702" y="1606824"/>
                  <a:pt x="-6712" y="1195730"/>
                  <a:pt x="0" y="809625"/>
                </a:cubicBezTo>
                <a:close/>
              </a:path>
            </a:pathLst>
          </a:custGeom>
          <a:solidFill>
            <a:srgbClr val="C0FBFC"/>
          </a:solidFill>
          <a:ln w="38100">
            <a:extLst>
              <a:ext uri="{C807C97D-BFC1-408E-A445-0C87EB9F89A2}">
                <ask:lineSketchStyleProps xmlns:ask="http://schemas.microsoft.com/office/drawing/2018/sketchyshapes" sd="76622050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尊重與感恩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BCFFE7C-147A-B2C2-E1E7-C576205FE8BC}"/>
              </a:ext>
            </a:extLst>
          </p:cNvPr>
          <p:cNvSpPr/>
          <p:nvPr/>
        </p:nvSpPr>
        <p:spPr>
          <a:xfrm>
            <a:off x="221867" y="3867150"/>
            <a:ext cx="2926038" cy="1619250"/>
          </a:xfrm>
          <a:custGeom>
            <a:avLst/>
            <a:gdLst>
              <a:gd name="connsiteX0" fmla="*/ 0 w 2926038"/>
              <a:gd name="connsiteY0" fmla="*/ 809625 h 1619250"/>
              <a:gd name="connsiteX1" fmla="*/ 1463019 w 2926038"/>
              <a:gd name="connsiteY1" fmla="*/ 0 h 1619250"/>
              <a:gd name="connsiteX2" fmla="*/ 2926038 w 2926038"/>
              <a:gd name="connsiteY2" fmla="*/ 809625 h 1619250"/>
              <a:gd name="connsiteX3" fmla="*/ 1463019 w 2926038"/>
              <a:gd name="connsiteY3" fmla="*/ 1619250 h 1619250"/>
              <a:gd name="connsiteX4" fmla="*/ 0 w 2926038"/>
              <a:gd name="connsiteY4" fmla="*/ 809625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38" h="1619250" fill="none" extrusionOk="0">
                <a:moveTo>
                  <a:pt x="0" y="809625"/>
                </a:moveTo>
                <a:cubicBezTo>
                  <a:pt x="-32640" y="217018"/>
                  <a:pt x="640406" y="81798"/>
                  <a:pt x="1463019" y="0"/>
                </a:cubicBezTo>
                <a:cubicBezTo>
                  <a:pt x="2325884" y="-56178"/>
                  <a:pt x="2889208" y="371742"/>
                  <a:pt x="2926038" y="809625"/>
                </a:cubicBezTo>
                <a:cubicBezTo>
                  <a:pt x="2981921" y="1206079"/>
                  <a:pt x="2259853" y="1652917"/>
                  <a:pt x="1463019" y="1619250"/>
                </a:cubicBezTo>
                <a:cubicBezTo>
                  <a:pt x="551987" y="1660809"/>
                  <a:pt x="-25006" y="1346733"/>
                  <a:pt x="0" y="809625"/>
                </a:cubicBezTo>
                <a:close/>
              </a:path>
              <a:path w="2926038" h="1619250" stroke="0" extrusionOk="0">
                <a:moveTo>
                  <a:pt x="0" y="809625"/>
                </a:moveTo>
                <a:cubicBezTo>
                  <a:pt x="124874" y="418201"/>
                  <a:pt x="672138" y="-169906"/>
                  <a:pt x="1463019" y="0"/>
                </a:cubicBezTo>
                <a:cubicBezTo>
                  <a:pt x="2330018" y="24701"/>
                  <a:pt x="2925575" y="294800"/>
                  <a:pt x="2926038" y="809625"/>
                </a:cubicBezTo>
                <a:cubicBezTo>
                  <a:pt x="2829783" y="1240580"/>
                  <a:pt x="2270746" y="1737842"/>
                  <a:pt x="1463019" y="1619250"/>
                </a:cubicBezTo>
                <a:cubicBezTo>
                  <a:pt x="718702" y="1606824"/>
                  <a:pt x="-6712" y="1195730"/>
                  <a:pt x="0" y="809625"/>
                </a:cubicBezTo>
                <a:close/>
              </a:path>
            </a:pathLst>
          </a:custGeom>
          <a:solidFill>
            <a:srgbClr val="C0FBFC"/>
          </a:solidFill>
          <a:ln w="38100">
            <a:extLst>
              <a:ext uri="{C807C97D-BFC1-408E-A445-0C87EB9F89A2}">
                <ask:lineSketchStyleProps xmlns:ask="http://schemas.microsoft.com/office/drawing/2018/sketchyshapes" sd="76622050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關心照顧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1D6C95C-F4F5-043C-56FB-1E8F74C57389}"/>
              </a:ext>
            </a:extLst>
          </p:cNvPr>
          <p:cNvSpPr/>
          <p:nvPr/>
        </p:nvSpPr>
        <p:spPr>
          <a:xfrm>
            <a:off x="9010650" y="1371601"/>
            <a:ext cx="2926038" cy="1619250"/>
          </a:xfrm>
          <a:custGeom>
            <a:avLst/>
            <a:gdLst>
              <a:gd name="connsiteX0" fmla="*/ 0 w 2926038"/>
              <a:gd name="connsiteY0" fmla="*/ 809625 h 1619250"/>
              <a:gd name="connsiteX1" fmla="*/ 1463019 w 2926038"/>
              <a:gd name="connsiteY1" fmla="*/ 0 h 1619250"/>
              <a:gd name="connsiteX2" fmla="*/ 2926038 w 2926038"/>
              <a:gd name="connsiteY2" fmla="*/ 809625 h 1619250"/>
              <a:gd name="connsiteX3" fmla="*/ 1463019 w 2926038"/>
              <a:gd name="connsiteY3" fmla="*/ 1619250 h 1619250"/>
              <a:gd name="connsiteX4" fmla="*/ 0 w 2926038"/>
              <a:gd name="connsiteY4" fmla="*/ 809625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38" h="1619250" fill="none" extrusionOk="0">
                <a:moveTo>
                  <a:pt x="0" y="809625"/>
                </a:moveTo>
                <a:cubicBezTo>
                  <a:pt x="-32640" y="217018"/>
                  <a:pt x="640406" y="81798"/>
                  <a:pt x="1463019" y="0"/>
                </a:cubicBezTo>
                <a:cubicBezTo>
                  <a:pt x="2325884" y="-56178"/>
                  <a:pt x="2889208" y="371742"/>
                  <a:pt x="2926038" y="809625"/>
                </a:cubicBezTo>
                <a:cubicBezTo>
                  <a:pt x="2981921" y="1206079"/>
                  <a:pt x="2259853" y="1652917"/>
                  <a:pt x="1463019" y="1619250"/>
                </a:cubicBezTo>
                <a:cubicBezTo>
                  <a:pt x="551987" y="1660809"/>
                  <a:pt x="-25006" y="1346733"/>
                  <a:pt x="0" y="809625"/>
                </a:cubicBezTo>
                <a:close/>
              </a:path>
              <a:path w="2926038" h="1619250" stroke="0" extrusionOk="0">
                <a:moveTo>
                  <a:pt x="0" y="809625"/>
                </a:moveTo>
                <a:cubicBezTo>
                  <a:pt x="124874" y="418201"/>
                  <a:pt x="672138" y="-169906"/>
                  <a:pt x="1463019" y="0"/>
                </a:cubicBezTo>
                <a:cubicBezTo>
                  <a:pt x="2330018" y="24701"/>
                  <a:pt x="2925575" y="294800"/>
                  <a:pt x="2926038" y="809625"/>
                </a:cubicBezTo>
                <a:cubicBezTo>
                  <a:pt x="2829783" y="1240580"/>
                  <a:pt x="2270746" y="1737842"/>
                  <a:pt x="1463019" y="1619250"/>
                </a:cubicBezTo>
                <a:cubicBezTo>
                  <a:pt x="718702" y="1606824"/>
                  <a:pt x="-6712" y="1195730"/>
                  <a:pt x="0" y="809625"/>
                </a:cubicBezTo>
                <a:close/>
              </a:path>
            </a:pathLst>
          </a:custGeom>
          <a:solidFill>
            <a:srgbClr val="C0FBFC"/>
          </a:solidFill>
          <a:ln w="38100">
            <a:extLst>
              <a:ext uri="{C807C97D-BFC1-408E-A445-0C87EB9F89A2}">
                <ask:lineSketchStyleProps xmlns:ask="http://schemas.microsoft.com/office/drawing/2018/sketchyshapes" sd="76622050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聽從教誨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05D92B4-9AF3-2C90-DE5E-44AD4ADD90D6}"/>
              </a:ext>
            </a:extLst>
          </p:cNvPr>
          <p:cNvSpPr/>
          <p:nvPr/>
        </p:nvSpPr>
        <p:spPr>
          <a:xfrm>
            <a:off x="9054328" y="3867150"/>
            <a:ext cx="2926038" cy="1619250"/>
          </a:xfrm>
          <a:custGeom>
            <a:avLst/>
            <a:gdLst>
              <a:gd name="connsiteX0" fmla="*/ 0 w 2926038"/>
              <a:gd name="connsiteY0" fmla="*/ 809625 h 1619250"/>
              <a:gd name="connsiteX1" fmla="*/ 1463019 w 2926038"/>
              <a:gd name="connsiteY1" fmla="*/ 0 h 1619250"/>
              <a:gd name="connsiteX2" fmla="*/ 2926038 w 2926038"/>
              <a:gd name="connsiteY2" fmla="*/ 809625 h 1619250"/>
              <a:gd name="connsiteX3" fmla="*/ 1463019 w 2926038"/>
              <a:gd name="connsiteY3" fmla="*/ 1619250 h 1619250"/>
              <a:gd name="connsiteX4" fmla="*/ 0 w 2926038"/>
              <a:gd name="connsiteY4" fmla="*/ 809625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38" h="1619250" fill="none" extrusionOk="0">
                <a:moveTo>
                  <a:pt x="0" y="809625"/>
                </a:moveTo>
                <a:cubicBezTo>
                  <a:pt x="-32640" y="217018"/>
                  <a:pt x="640406" y="81798"/>
                  <a:pt x="1463019" y="0"/>
                </a:cubicBezTo>
                <a:cubicBezTo>
                  <a:pt x="2325884" y="-56178"/>
                  <a:pt x="2889208" y="371742"/>
                  <a:pt x="2926038" y="809625"/>
                </a:cubicBezTo>
                <a:cubicBezTo>
                  <a:pt x="2981921" y="1206079"/>
                  <a:pt x="2259853" y="1652917"/>
                  <a:pt x="1463019" y="1619250"/>
                </a:cubicBezTo>
                <a:cubicBezTo>
                  <a:pt x="551987" y="1660809"/>
                  <a:pt x="-25006" y="1346733"/>
                  <a:pt x="0" y="809625"/>
                </a:cubicBezTo>
                <a:close/>
              </a:path>
              <a:path w="2926038" h="1619250" stroke="0" extrusionOk="0">
                <a:moveTo>
                  <a:pt x="0" y="809625"/>
                </a:moveTo>
                <a:cubicBezTo>
                  <a:pt x="124874" y="418201"/>
                  <a:pt x="672138" y="-169906"/>
                  <a:pt x="1463019" y="0"/>
                </a:cubicBezTo>
                <a:cubicBezTo>
                  <a:pt x="2330018" y="24701"/>
                  <a:pt x="2925575" y="294800"/>
                  <a:pt x="2926038" y="809625"/>
                </a:cubicBezTo>
                <a:cubicBezTo>
                  <a:pt x="2829783" y="1240580"/>
                  <a:pt x="2270746" y="1737842"/>
                  <a:pt x="1463019" y="1619250"/>
                </a:cubicBezTo>
                <a:cubicBezTo>
                  <a:pt x="718702" y="1606824"/>
                  <a:pt x="-6712" y="1195730"/>
                  <a:pt x="0" y="809625"/>
                </a:cubicBezTo>
                <a:close/>
              </a:path>
            </a:pathLst>
          </a:custGeom>
          <a:solidFill>
            <a:srgbClr val="C0FBFC"/>
          </a:solidFill>
          <a:ln w="38100">
            <a:extLst>
              <a:ext uri="{C807C97D-BFC1-408E-A445-0C87EB9F89A2}">
                <ask:lineSketchStyleProps xmlns:ask="http://schemas.microsoft.com/office/drawing/2018/sketchyshapes" sd="76622050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努力學習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9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8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E3F26735-036E-06FE-DD39-B7EBD2E3E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895254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友愛</a:t>
            </a:r>
            <a:r>
              <a:rPr lang="zh-TW" altLang="en-US" b="1" dirty="0">
                <a:solidFill>
                  <a:srgbClr val="7030A0"/>
                </a:solidFill>
              </a:rPr>
              <a:t>兄弟姐妹</a:t>
            </a:r>
          </a:p>
        </p:txBody>
      </p:sp>
      <p:pic>
        <p:nvPicPr>
          <p:cNvPr id="6" name="圖片 5" descr="一張含有 人員, 男孩, 服裝, 幼兒 的圖片&#10;&#10;自動產生的描述">
            <a:extLst>
              <a:ext uri="{FF2B5EF4-FFF2-40B4-BE49-F238E27FC236}">
                <a16:creationId xmlns:a16="http://schemas.microsoft.com/office/drawing/2014/main" id="{B6034B30-8174-4D10-036E-476D674DA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21" y="2394559"/>
            <a:ext cx="5957758" cy="4064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立方體 6">
            <a:extLst>
              <a:ext uri="{FF2B5EF4-FFF2-40B4-BE49-F238E27FC236}">
                <a16:creationId xmlns:a16="http://schemas.microsoft.com/office/drawing/2014/main" id="{348469AC-1C8B-6352-9D44-BDB583C30233}"/>
              </a:ext>
            </a:extLst>
          </p:cNvPr>
          <p:cNvSpPr/>
          <p:nvPr/>
        </p:nvSpPr>
        <p:spPr>
          <a:xfrm>
            <a:off x="412367" y="2738330"/>
            <a:ext cx="2073658" cy="1995595"/>
          </a:xfrm>
          <a:custGeom>
            <a:avLst/>
            <a:gdLst>
              <a:gd name="connsiteX0" fmla="*/ 0 w 2073658"/>
              <a:gd name="connsiteY0" fmla="*/ 498899 h 1995595"/>
              <a:gd name="connsiteX1" fmla="*/ 509172 w 2073658"/>
              <a:gd name="connsiteY1" fmla="*/ 498899 h 1995595"/>
              <a:gd name="connsiteX2" fmla="*/ 1049839 w 2073658"/>
              <a:gd name="connsiteY2" fmla="*/ 498899 h 1995595"/>
              <a:gd name="connsiteX3" fmla="*/ 1574759 w 2073658"/>
              <a:gd name="connsiteY3" fmla="*/ 498899 h 1995595"/>
              <a:gd name="connsiteX4" fmla="*/ 1574759 w 2073658"/>
              <a:gd name="connsiteY4" fmla="*/ 952897 h 1995595"/>
              <a:gd name="connsiteX5" fmla="*/ 1574759 w 2073658"/>
              <a:gd name="connsiteY5" fmla="*/ 1466762 h 1995595"/>
              <a:gd name="connsiteX6" fmla="*/ 1574759 w 2073658"/>
              <a:gd name="connsiteY6" fmla="*/ 1995595 h 1995595"/>
              <a:gd name="connsiteX7" fmla="*/ 1097082 w 2073658"/>
              <a:gd name="connsiteY7" fmla="*/ 1995595 h 1995595"/>
              <a:gd name="connsiteX8" fmla="*/ 572162 w 2073658"/>
              <a:gd name="connsiteY8" fmla="*/ 1995595 h 1995595"/>
              <a:gd name="connsiteX9" fmla="*/ 0 w 2073658"/>
              <a:gd name="connsiteY9" fmla="*/ 1995595 h 1995595"/>
              <a:gd name="connsiteX10" fmla="*/ 0 w 2073658"/>
              <a:gd name="connsiteY10" fmla="*/ 1526630 h 1995595"/>
              <a:gd name="connsiteX11" fmla="*/ 0 w 2073658"/>
              <a:gd name="connsiteY11" fmla="*/ 997798 h 1995595"/>
              <a:gd name="connsiteX12" fmla="*/ 0 w 2073658"/>
              <a:gd name="connsiteY12" fmla="*/ 498899 h 1995595"/>
              <a:gd name="connsiteX0" fmla="*/ 1574759 w 2073658"/>
              <a:gd name="connsiteY0" fmla="*/ 498899 h 1995595"/>
              <a:gd name="connsiteX1" fmla="*/ 1809242 w 2073658"/>
              <a:gd name="connsiteY1" fmla="*/ 264416 h 1995595"/>
              <a:gd name="connsiteX2" fmla="*/ 2073658 w 2073658"/>
              <a:gd name="connsiteY2" fmla="*/ 0 h 1995595"/>
              <a:gd name="connsiteX3" fmla="*/ 2073658 w 2073658"/>
              <a:gd name="connsiteY3" fmla="*/ 468965 h 1995595"/>
              <a:gd name="connsiteX4" fmla="*/ 2073658 w 2073658"/>
              <a:gd name="connsiteY4" fmla="*/ 997797 h 1995595"/>
              <a:gd name="connsiteX5" fmla="*/ 2073658 w 2073658"/>
              <a:gd name="connsiteY5" fmla="*/ 1496696 h 1995595"/>
              <a:gd name="connsiteX6" fmla="*/ 1824209 w 2073658"/>
              <a:gd name="connsiteY6" fmla="*/ 1746146 h 1995595"/>
              <a:gd name="connsiteX7" fmla="*/ 1574759 w 2073658"/>
              <a:gd name="connsiteY7" fmla="*/ 1995595 h 1995595"/>
              <a:gd name="connsiteX8" fmla="*/ 1574759 w 2073658"/>
              <a:gd name="connsiteY8" fmla="*/ 1466762 h 1995595"/>
              <a:gd name="connsiteX9" fmla="*/ 1574759 w 2073658"/>
              <a:gd name="connsiteY9" fmla="*/ 952897 h 1995595"/>
              <a:gd name="connsiteX10" fmla="*/ 1574759 w 2073658"/>
              <a:gd name="connsiteY10" fmla="*/ 498899 h 1995595"/>
              <a:gd name="connsiteX0" fmla="*/ 0 w 2073658"/>
              <a:gd name="connsiteY0" fmla="*/ 498899 h 1995595"/>
              <a:gd name="connsiteX1" fmla="*/ 244461 w 2073658"/>
              <a:gd name="connsiteY1" fmla="*/ 254438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01496 w 2073658"/>
              <a:gd name="connsiteY4" fmla="*/ 0 h 1995595"/>
              <a:gd name="connsiteX5" fmla="*/ 2073658 w 2073658"/>
              <a:gd name="connsiteY5" fmla="*/ 0 h 1995595"/>
              <a:gd name="connsiteX6" fmla="*/ 1834186 w 2073658"/>
              <a:gd name="connsiteY6" fmla="*/ 239472 h 1995595"/>
              <a:gd name="connsiteX7" fmla="*/ 1574759 w 2073658"/>
              <a:gd name="connsiteY7" fmla="*/ 498899 h 1995595"/>
              <a:gd name="connsiteX8" fmla="*/ 1065587 w 2073658"/>
              <a:gd name="connsiteY8" fmla="*/ 498899 h 1995595"/>
              <a:gd name="connsiteX9" fmla="*/ 524920 w 2073658"/>
              <a:gd name="connsiteY9" fmla="*/ 498899 h 1995595"/>
              <a:gd name="connsiteX10" fmla="*/ 0 w 2073658"/>
              <a:gd name="connsiteY10" fmla="*/ 498899 h 1995595"/>
              <a:gd name="connsiteX0" fmla="*/ 0 w 2073658"/>
              <a:gd name="connsiteY0" fmla="*/ 498899 h 1995595"/>
              <a:gd name="connsiteX1" fmla="*/ 239472 w 2073658"/>
              <a:gd name="connsiteY1" fmla="*/ 259427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48738 w 2073658"/>
              <a:gd name="connsiteY4" fmla="*/ 0 h 1995595"/>
              <a:gd name="connsiteX5" fmla="*/ 2073658 w 2073658"/>
              <a:gd name="connsiteY5" fmla="*/ 0 h 1995595"/>
              <a:gd name="connsiteX6" fmla="*/ 2073658 w 2073658"/>
              <a:gd name="connsiteY6" fmla="*/ 498899 h 1995595"/>
              <a:gd name="connsiteX7" fmla="*/ 2073658 w 2073658"/>
              <a:gd name="connsiteY7" fmla="*/ 997797 h 1995595"/>
              <a:gd name="connsiteX8" fmla="*/ 2073658 w 2073658"/>
              <a:gd name="connsiteY8" fmla="*/ 1496696 h 1995595"/>
              <a:gd name="connsiteX9" fmla="*/ 1819220 w 2073658"/>
              <a:gd name="connsiteY9" fmla="*/ 1751134 h 1995595"/>
              <a:gd name="connsiteX10" fmla="*/ 1574759 w 2073658"/>
              <a:gd name="connsiteY10" fmla="*/ 1995595 h 1995595"/>
              <a:gd name="connsiteX11" fmla="*/ 1034092 w 2073658"/>
              <a:gd name="connsiteY11" fmla="*/ 1995595 h 1995595"/>
              <a:gd name="connsiteX12" fmla="*/ 540667 w 2073658"/>
              <a:gd name="connsiteY12" fmla="*/ 1995595 h 1995595"/>
              <a:gd name="connsiteX13" fmla="*/ 0 w 2073658"/>
              <a:gd name="connsiteY13" fmla="*/ 1995595 h 1995595"/>
              <a:gd name="connsiteX14" fmla="*/ 0 w 2073658"/>
              <a:gd name="connsiteY14" fmla="*/ 1541597 h 1995595"/>
              <a:gd name="connsiteX15" fmla="*/ 0 w 2073658"/>
              <a:gd name="connsiteY15" fmla="*/ 1012765 h 1995595"/>
              <a:gd name="connsiteX16" fmla="*/ 0 w 2073658"/>
              <a:gd name="connsiteY16" fmla="*/ 498899 h 1995595"/>
              <a:gd name="connsiteX17" fmla="*/ 0 w 2073658"/>
              <a:gd name="connsiteY17" fmla="*/ 498899 h 1995595"/>
              <a:gd name="connsiteX18" fmla="*/ 524920 w 2073658"/>
              <a:gd name="connsiteY18" fmla="*/ 498899 h 1995595"/>
              <a:gd name="connsiteX19" fmla="*/ 1081335 w 2073658"/>
              <a:gd name="connsiteY19" fmla="*/ 498899 h 1995595"/>
              <a:gd name="connsiteX20" fmla="*/ 1574759 w 2073658"/>
              <a:gd name="connsiteY20" fmla="*/ 498899 h 1995595"/>
              <a:gd name="connsiteX21" fmla="*/ 1814231 w 2073658"/>
              <a:gd name="connsiteY21" fmla="*/ 259427 h 1995595"/>
              <a:gd name="connsiteX22" fmla="*/ 2073658 w 2073658"/>
              <a:gd name="connsiteY22" fmla="*/ 0 h 1995595"/>
              <a:gd name="connsiteX23" fmla="*/ 1574759 w 2073658"/>
              <a:gd name="connsiteY23" fmla="*/ 498899 h 1995595"/>
              <a:gd name="connsiteX24" fmla="*/ 1574759 w 2073658"/>
              <a:gd name="connsiteY24" fmla="*/ 997798 h 1995595"/>
              <a:gd name="connsiteX25" fmla="*/ 1574759 w 2073658"/>
              <a:gd name="connsiteY25" fmla="*/ 1466762 h 1995595"/>
              <a:gd name="connsiteX26" fmla="*/ 1574759 w 2073658"/>
              <a:gd name="connsiteY26" fmla="*/ 1995595 h 1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3658" h="1995595" stroke="0" extrusionOk="0">
                <a:moveTo>
                  <a:pt x="0" y="498899"/>
                </a:moveTo>
                <a:cubicBezTo>
                  <a:pt x="246548" y="490724"/>
                  <a:pt x="350688" y="500851"/>
                  <a:pt x="509172" y="498899"/>
                </a:cubicBezTo>
                <a:cubicBezTo>
                  <a:pt x="667656" y="496947"/>
                  <a:pt x="802403" y="473451"/>
                  <a:pt x="1049839" y="498899"/>
                </a:cubicBezTo>
                <a:cubicBezTo>
                  <a:pt x="1297275" y="524347"/>
                  <a:pt x="1398465" y="494708"/>
                  <a:pt x="1574759" y="498899"/>
                </a:cubicBezTo>
                <a:cubicBezTo>
                  <a:pt x="1586452" y="700825"/>
                  <a:pt x="1582557" y="770263"/>
                  <a:pt x="1574759" y="952897"/>
                </a:cubicBezTo>
                <a:cubicBezTo>
                  <a:pt x="1566961" y="1135531"/>
                  <a:pt x="1549579" y="1337948"/>
                  <a:pt x="1574759" y="1466762"/>
                </a:cubicBezTo>
                <a:cubicBezTo>
                  <a:pt x="1599939" y="1595576"/>
                  <a:pt x="1587254" y="1753716"/>
                  <a:pt x="1574759" y="1995595"/>
                </a:cubicBezTo>
                <a:cubicBezTo>
                  <a:pt x="1397215" y="1985379"/>
                  <a:pt x="1245303" y="2009504"/>
                  <a:pt x="1097082" y="1995595"/>
                </a:cubicBezTo>
                <a:cubicBezTo>
                  <a:pt x="948861" y="1981686"/>
                  <a:pt x="760238" y="2002806"/>
                  <a:pt x="572162" y="1995595"/>
                </a:cubicBezTo>
                <a:cubicBezTo>
                  <a:pt x="384086" y="1988384"/>
                  <a:pt x="217705" y="1991558"/>
                  <a:pt x="0" y="1995595"/>
                </a:cubicBezTo>
                <a:cubicBezTo>
                  <a:pt x="-18274" y="1808605"/>
                  <a:pt x="18112" y="1746783"/>
                  <a:pt x="0" y="1526630"/>
                </a:cubicBezTo>
                <a:cubicBezTo>
                  <a:pt x="-18112" y="1306478"/>
                  <a:pt x="21223" y="1121931"/>
                  <a:pt x="0" y="997798"/>
                </a:cubicBezTo>
                <a:cubicBezTo>
                  <a:pt x="-21223" y="873665"/>
                  <a:pt x="-3836" y="735422"/>
                  <a:pt x="0" y="498899"/>
                </a:cubicBezTo>
                <a:close/>
              </a:path>
              <a:path w="2073658" h="1995595" fill="darkenLess" stroke="0" extrusionOk="0">
                <a:moveTo>
                  <a:pt x="1574759" y="498899"/>
                </a:moveTo>
                <a:cubicBezTo>
                  <a:pt x="1633650" y="446372"/>
                  <a:pt x="1699582" y="385492"/>
                  <a:pt x="1809242" y="264416"/>
                </a:cubicBezTo>
                <a:cubicBezTo>
                  <a:pt x="1918902" y="143340"/>
                  <a:pt x="1989124" y="109683"/>
                  <a:pt x="2073658" y="0"/>
                </a:cubicBezTo>
                <a:cubicBezTo>
                  <a:pt x="2063072" y="214511"/>
                  <a:pt x="2078254" y="344089"/>
                  <a:pt x="2073658" y="468965"/>
                </a:cubicBezTo>
                <a:cubicBezTo>
                  <a:pt x="2069062" y="593841"/>
                  <a:pt x="2061969" y="856394"/>
                  <a:pt x="2073658" y="997797"/>
                </a:cubicBezTo>
                <a:cubicBezTo>
                  <a:pt x="2085347" y="1139200"/>
                  <a:pt x="2093424" y="1367356"/>
                  <a:pt x="2073658" y="1496696"/>
                </a:cubicBezTo>
                <a:cubicBezTo>
                  <a:pt x="1996110" y="1581987"/>
                  <a:pt x="1920992" y="1646955"/>
                  <a:pt x="1824209" y="1746146"/>
                </a:cubicBezTo>
                <a:cubicBezTo>
                  <a:pt x="1727425" y="1845337"/>
                  <a:pt x="1666861" y="1894433"/>
                  <a:pt x="1574759" y="1995595"/>
                </a:cubicBezTo>
                <a:cubicBezTo>
                  <a:pt x="1568552" y="1855683"/>
                  <a:pt x="1568553" y="1603371"/>
                  <a:pt x="1574759" y="1466762"/>
                </a:cubicBezTo>
                <a:cubicBezTo>
                  <a:pt x="1580965" y="1330153"/>
                  <a:pt x="1561452" y="1169472"/>
                  <a:pt x="1574759" y="952897"/>
                </a:cubicBezTo>
                <a:cubicBezTo>
                  <a:pt x="1588066" y="736322"/>
                  <a:pt x="1586750" y="675854"/>
                  <a:pt x="1574759" y="498899"/>
                </a:cubicBezTo>
                <a:close/>
              </a:path>
              <a:path w="2073658" h="1995595" fill="lightenLess" stroke="0" extrusionOk="0">
                <a:moveTo>
                  <a:pt x="0" y="498899"/>
                </a:moveTo>
                <a:cubicBezTo>
                  <a:pt x="42349" y="441306"/>
                  <a:pt x="167109" y="347777"/>
                  <a:pt x="244461" y="254438"/>
                </a:cubicBezTo>
                <a:cubicBezTo>
                  <a:pt x="321813" y="161099"/>
                  <a:pt x="425844" y="98460"/>
                  <a:pt x="498899" y="0"/>
                </a:cubicBezTo>
                <a:cubicBezTo>
                  <a:pt x="663790" y="24521"/>
                  <a:pt x="825189" y="-7298"/>
                  <a:pt x="992323" y="0"/>
                </a:cubicBezTo>
                <a:cubicBezTo>
                  <a:pt x="1159457" y="7298"/>
                  <a:pt x="1377615" y="-23233"/>
                  <a:pt x="1501496" y="0"/>
                </a:cubicBezTo>
                <a:cubicBezTo>
                  <a:pt x="1625377" y="23233"/>
                  <a:pt x="1847462" y="7937"/>
                  <a:pt x="2073658" y="0"/>
                </a:cubicBezTo>
                <a:cubicBezTo>
                  <a:pt x="1986153" y="110993"/>
                  <a:pt x="1923534" y="153575"/>
                  <a:pt x="1834186" y="239472"/>
                </a:cubicBezTo>
                <a:cubicBezTo>
                  <a:pt x="1744838" y="325369"/>
                  <a:pt x="1681922" y="378060"/>
                  <a:pt x="1574759" y="498899"/>
                </a:cubicBezTo>
                <a:cubicBezTo>
                  <a:pt x="1378887" y="495455"/>
                  <a:pt x="1211048" y="509357"/>
                  <a:pt x="1065587" y="498899"/>
                </a:cubicBezTo>
                <a:cubicBezTo>
                  <a:pt x="920126" y="488441"/>
                  <a:pt x="739938" y="475563"/>
                  <a:pt x="524920" y="498899"/>
                </a:cubicBezTo>
                <a:cubicBezTo>
                  <a:pt x="309902" y="522235"/>
                  <a:pt x="187067" y="479069"/>
                  <a:pt x="0" y="498899"/>
                </a:cubicBezTo>
                <a:close/>
              </a:path>
              <a:path w="2073658" h="1995595" fill="none" extrusionOk="0">
                <a:moveTo>
                  <a:pt x="0" y="498899"/>
                </a:moveTo>
                <a:cubicBezTo>
                  <a:pt x="50872" y="438085"/>
                  <a:pt x="153529" y="344515"/>
                  <a:pt x="239472" y="259427"/>
                </a:cubicBezTo>
                <a:cubicBezTo>
                  <a:pt x="325415" y="174339"/>
                  <a:pt x="412884" y="83071"/>
                  <a:pt x="498899" y="0"/>
                </a:cubicBezTo>
                <a:cubicBezTo>
                  <a:pt x="745118" y="-18528"/>
                  <a:pt x="751018" y="-12568"/>
                  <a:pt x="992323" y="0"/>
                </a:cubicBezTo>
                <a:cubicBezTo>
                  <a:pt x="1233628" y="12568"/>
                  <a:pt x="1429527" y="-22646"/>
                  <a:pt x="1548738" y="0"/>
                </a:cubicBezTo>
                <a:cubicBezTo>
                  <a:pt x="1667949" y="22646"/>
                  <a:pt x="1914997" y="-9009"/>
                  <a:pt x="2073658" y="0"/>
                </a:cubicBezTo>
                <a:cubicBezTo>
                  <a:pt x="2051115" y="150501"/>
                  <a:pt x="2067249" y="353882"/>
                  <a:pt x="2073658" y="498899"/>
                </a:cubicBezTo>
                <a:cubicBezTo>
                  <a:pt x="2080067" y="643916"/>
                  <a:pt x="2080162" y="781944"/>
                  <a:pt x="2073658" y="997797"/>
                </a:cubicBezTo>
                <a:cubicBezTo>
                  <a:pt x="2067154" y="1213650"/>
                  <a:pt x="2050774" y="1280530"/>
                  <a:pt x="2073658" y="1496696"/>
                </a:cubicBezTo>
                <a:cubicBezTo>
                  <a:pt x="1978195" y="1567479"/>
                  <a:pt x="1915939" y="1653381"/>
                  <a:pt x="1819220" y="1751134"/>
                </a:cubicBezTo>
                <a:cubicBezTo>
                  <a:pt x="1722501" y="1848887"/>
                  <a:pt x="1645029" y="1935087"/>
                  <a:pt x="1574759" y="1995595"/>
                </a:cubicBezTo>
                <a:cubicBezTo>
                  <a:pt x="1361384" y="1979791"/>
                  <a:pt x="1239647" y="1992941"/>
                  <a:pt x="1034092" y="1995595"/>
                </a:cubicBezTo>
                <a:cubicBezTo>
                  <a:pt x="828537" y="1998249"/>
                  <a:pt x="710909" y="1992916"/>
                  <a:pt x="540667" y="1995595"/>
                </a:cubicBezTo>
                <a:cubicBezTo>
                  <a:pt x="370425" y="1998274"/>
                  <a:pt x="141196" y="2017121"/>
                  <a:pt x="0" y="1995595"/>
                </a:cubicBezTo>
                <a:cubicBezTo>
                  <a:pt x="7919" y="1891009"/>
                  <a:pt x="-5473" y="1761380"/>
                  <a:pt x="0" y="1541597"/>
                </a:cubicBezTo>
                <a:cubicBezTo>
                  <a:pt x="5473" y="1321814"/>
                  <a:pt x="-22535" y="1209670"/>
                  <a:pt x="0" y="1012765"/>
                </a:cubicBezTo>
                <a:cubicBezTo>
                  <a:pt x="22535" y="815860"/>
                  <a:pt x="24331" y="622291"/>
                  <a:pt x="0" y="498899"/>
                </a:cubicBezTo>
                <a:close/>
                <a:moveTo>
                  <a:pt x="0" y="498899"/>
                </a:moveTo>
                <a:cubicBezTo>
                  <a:pt x="201994" y="502073"/>
                  <a:pt x="345717" y="482154"/>
                  <a:pt x="524920" y="498899"/>
                </a:cubicBezTo>
                <a:cubicBezTo>
                  <a:pt x="704123" y="515644"/>
                  <a:pt x="827337" y="525263"/>
                  <a:pt x="1081335" y="498899"/>
                </a:cubicBezTo>
                <a:cubicBezTo>
                  <a:pt x="1335334" y="472535"/>
                  <a:pt x="1348779" y="490794"/>
                  <a:pt x="1574759" y="498899"/>
                </a:cubicBezTo>
                <a:cubicBezTo>
                  <a:pt x="1675041" y="413281"/>
                  <a:pt x="1725187" y="340960"/>
                  <a:pt x="1814231" y="259427"/>
                </a:cubicBezTo>
                <a:cubicBezTo>
                  <a:pt x="1903275" y="177894"/>
                  <a:pt x="1991100" y="60279"/>
                  <a:pt x="2073658" y="0"/>
                </a:cubicBezTo>
                <a:moveTo>
                  <a:pt x="1574759" y="498899"/>
                </a:moveTo>
                <a:cubicBezTo>
                  <a:pt x="1553581" y="655588"/>
                  <a:pt x="1566361" y="889915"/>
                  <a:pt x="1574759" y="997798"/>
                </a:cubicBezTo>
                <a:cubicBezTo>
                  <a:pt x="1583157" y="1105681"/>
                  <a:pt x="1571455" y="1271662"/>
                  <a:pt x="1574759" y="1466762"/>
                </a:cubicBezTo>
                <a:cubicBezTo>
                  <a:pt x="1578063" y="1661862"/>
                  <a:pt x="1560153" y="1760927"/>
                  <a:pt x="1574759" y="1995595"/>
                </a:cubicBezTo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1667949253">
                  <a:prstGeom prst="cub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互相支持</a:t>
            </a:r>
            <a:endParaRPr lang="en-HK" sz="4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立方體 7">
            <a:extLst>
              <a:ext uri="{FF2B5EF4-FFF2-40B4-BE49-F238E27FC236}">
                <a16:creationId xmlns:a16="http://schemas.microsoft.com/office/drawing/2014/main" id="{8BF14E7B-1C86-8D03-F0EB-38E767ED313A}"/>
              </a:ext>
            </a:extLst>
          </p:cNvPr>
          <p:cNvSpPr/>
          <p:nvPr/>
        </p:nvSpPr>
        <p:spPr>
          <a:xfrm>
            <a:off x="9800020" y="2431202"/>
            <a:ext cx="2073658" cy="1995595"/>
          </a:xfrm>
          <a:custGeom>
            <a:avLst/>
            <a:gdLst>
              <a:gd name="connsiteX0" fmla="*/ 0 w 2073658"/>
              <a:gd name="connsiteY0" fmla="*/ 498899 h 1995595"/>
              <a:gd name="connsiteX1" fmla="*/ 509172 w 2073658"/>
              <a:gd name="connsiteY1" fmla="*/ 498899 h 1995595"/>
              <a:gd name="connsiteX2" fmla="*/ 1049839 w 2073658"/>
              <a:gd name="connsiteY2" fmla="*/ 498899 h 1995595"/>
              <a:gd name="connsiteX3" fmla="*/ 1574759 w 2073658"/>
              <a:gd name="connsiteY3" fmla="*/ 498899 h 1995595"/>
              <a:gd name="connsiteX4" fmla="*/ 1574759 w 2073658"/>
              <a:gd name="connsiteY4" fmla="*/ 952897 h 1995595"/>
              <a:gd name="connsiteX5" fmla="*/ 1574759 w 2073658"/>
              <a:gd name="connsiteY5" fmla="*/ 1466762 h 1995595"/>
              <a:gd name="connsiteX6" fmla="*/ 1574759 w 2073658"/>
              <a:gd name="connsiteY6" fmla="*/ 1995595 h 1995595"/>
              <a:gd name="connsiteX7" fmla="*/ 1097082 w 2073658"/>
              <a:gd name="connsiteY7" fmla="*/ 1995595 h 1995595"/>
              <a:gd name="connsiteX8" fmla="*/ 572162 w 2073658"/>
              <a:gd name="connsiteY8" fmla="*/ 1995595 h 1995595"/>
              <a:gd name="connsiteX9" fmla="*/ 0 w 2073658"/>
              <a:gd name="connsiteY9" fmla="*/ 1995595 h 1995595"/>
              <a:gd name="connsiteX10" fmla="*/ 0 w 2073658"/>
              <a:gd name="connsiteY10" fmla="*/ 1526630 h 1995595"/>
              <a:gd name="connsiteX11" fmla="*/ 0 w 2073658"/>
              <a:gd name="connsiteY11" fmla="*/ 997798 h 1995595"/>
              <a:gd name="connsiteX12" fmla="*/ 0 w 2073658"/>
              <a:gd name="connsiteY12" fmla="*/ 498899 h 1995595"/>
              <a:gd name="connsiteX0" fmla="*/ 1574759 w 2073658"/>
              <a:gd name="connsiteY0" fmla="*/ 498899 h 1995595"/>
              <a:gd name="connsiteX1" fmla="*/ 1809242 w 2073658"/>
              <a:gd name="connsiteY1" fmla="*/ 264416 h 1995595"/>
              <a:gd name="connsiteX2" fmla="*/ 2073658 w 2073658"/>
              <a:gd name="connsiteY2" fmla="*/ 0 h 1995595"/>
              <a:gd name="connsiteX3" fmla="*/ 2073658 w 2073658"/>
              <a:gd name="connsiteY3" fmla="*/ 468965 h 1995595"/>
              <a:gd name="connsiteX4" fmla="*/ 2073658 w 2073658"/>
              <a:gd name="connsiteY4" fmla="*/ 997797 h 1995595"/>
              <a:gd name="connsiteX5" fmla="*/ 2073658 w 2073658"/>
              <a:gd name="connsiteY5" fmla="*/ 1496696 h 1995595"/>
              <a:gd name="connsiteX6" fmla="*/ 1824209 w 2073658"/>
              <a:gd name="connsiteY6" fmla="*/ 1746146 h 1995595"/>
              <a:gd name="connsiteX7" fmla="*/ 1574759 w 2073658"/>
              <a:gd name="connsiteY7" fmla="*/ 1995595 h 1995595"/>
              <a:gd name="connsiteX8" fmla="*/ 1574759 w 2073658"/>
              <a:gd name="connsiteY8" fmla="*/ 1466762 h 1995595"/>
              <a:gd name="connsiteX9" fmla="*/ 1574759 w 2073658"/>
              <a:gd name="connsiteY9" fmla="*/ 952897 h 1995595"/>
              <a:gd name="connsiteX10" fmla="*/ 1574759 w 2073658"/>
              <a:gd name="connsiteY10" fmla="*/ 498899 h 1995595"/>
              <a:gd name="connsiteX0" fmla="*/ 0 w 2073658"/>
              <a:gd name="connsiteY0" fmla="*/ 498899 h 1995595"/>
              <a:gd name="connsiteX1" fmla="*/ 244461 w 2073658"/>
              <a:gd name="connsiteY1" fmla="*/ 254438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01496 w 2073658"/>
              <a:gd name="connsiteY4" fmla="*/ 0 h 1995595"/>
              <a:gd name="connsiteX5" fmla="*/ 2073658 w 2073658"/>
              <a:gd name="connsiteY5" fmla="*/ 0 h 1995595"/>
              <a:gd name="connsiteX6" fmla="*/ 1834186 w 2073658"/>
              <a:gd name="connsiteY6" fmla="*/ 239472 h 1995595"/>
              <a:gd name="connsiteX7" fmla="*/ 1574759 w 2073658"/>
              <a:gd name="connsiteY7" fmla="*/ 498899 h 1995595"/>
              <a:gd name="connsiteX8" fmla="*/ 1065587 w 2073658"/>
              <a:gd name="connsiteY8" fmla="*/ 498899 h 1995595"/>
              <a:gd name="connsiteX9" fmla="*/ 524920 w 2073658"/>
              <a:gd name="connsiteY9" fmla="*/ 498899 h 1995595"/>
              <a:gd name="connsiteX10" fmla="*/ 0 w 2073658"/>
              <a:gd name="connsiteY10" fmla="*/ 498899 h 1995595"/>
              <a:gd name="connsiteX0" fmla="*/ 0 w 2073658"/>
              <a:gd name="connsiteY0" fmla="*/ 498899 h 1995595"/>
              <a:gd name="connsiteX1" fmla="*/ 239472 w 2073658"/>
              <a:gd name="connsiteY1" fmla="*/ 259427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48738 w 2073658"/>
              <a:gd name="connsiteY4" fmla="*/ 0 h 1995595"/>
              <a:gd name="connsiteX5" fmla="*/ 2073658 w 2073658"/>
              <a:gd name="connsiteY5" fmla="*/ 0 h 1995595"/>
              <a:gd name="connsiteX6" fmla="*/ 2073658 w 2073658"/>
              <a:gd name="connsiteY6" fmla="*/ 498899 h 1995595"/>
              <a:gd name="connsiteX7" fmla="*/ 2073658 w 2073658"/>
              <a:gd name="connsiteY7" fmla="*/ 997797 h 1995595"/>
              <a:gd name="connsiteX8" fmla="*/ 2073658 w 2073658"/>
              <a:gd name="connsiteY8" fmla="*/ 1496696 h 1995595"/>
              <a:gd name="connsiteX9" fmla="*/ 1819220 w 2073658"/>
              <a:gd name="connsiteY9" fmla="*/ 1751134 h 1995595"/>
              <a:gd name="connsiteX10" fmla="*/ 1574759 w 2073658"/>
              <a:gd name="connsiteY10" fmla="*/ 1995595 h 1995595"/>
              <a:gd name="connsiteX11" fmla="*/ 1034092 w 2073658"/>
              <a:gd name="connsiteY11" fmla="*/ 1995595 h 1995595"/>
              <a:gd name="connsiteX12" fmla="*/ 540667 w 2073658"/>
              <a:gd name="connsiteY12" fmla="*/ 1995595 h 1995595"/>
              <a:gd name="connsiteX13" fmla="*/ 0 w 2073658"/>
              <a:gd name="connsiteY13" fmla="*/ 1995595 h 1995595"/>
              <a:gd name="connsiteX14" fmla="*/ 0 w 2073658"/>
              <a:gd name="connsiteY14" fmla="*/ 1541597 h 1995595"/>
              <a:gd name="connsiteX15" fmla="*/ 0 w 2073658"/>
              <a:gd name="connsiteY15" fmla="*/ 1012765 h 1995595"/>
              <a:gd name="connsiteX16" fmla="*/ 0 w 2073658"/>
              <a:gd name="connsiteY16" fmla="*/ 498899 h 1995595"/>
              <a:gd name="connsiteX17" fmla="*/ 0 w 2073658"/>
              <a:gd name="connsiteY17" fmla="*/ 498899 h 1995595"/>
              <a:gd name="connsiteX18" fmla="*/ 524920 w 2073658"/>
              <a:gd name="connsiteY18" fmla="*/ 498899 h 1995595"/>
              <a:gd name="connsiteX19" fmla="*/ 1081335 w 2073658"/>
              <a:gd name="connsiteY19" fmla="*/ 498899 h 1995595"/>
              <a:gd name="connsiteX20" fmla="*/ 1574759 w 2073658"/>
              <a:gd name="connsiteY20" fmla="*/ 498899 h 1995595"/>
              <a:gd name="connsiteX21" fmla="*/ 1814231 w 2073658"/>
              <a:gd name="connsiteY21" fmla="*/ 259427 h 1995595"/>
              <a:gd name="connsiteX22" fmla="*/ 2073658 w 2073658"/>
              <a:gd name="connsiteY22" fmla="*/ 0 h 1995595"/>
              <a:gd name="connsiteX23" fmla="*/ 1574759 w 2073658"/>
              <a:gd name="connsiteY23" fmla="*/ 498899 h 1995595"/>
              <a:gd name="connsiteX24" fmla="*/ 1574759 w 2073658"/>
              <a:gd name="connsiteY24" fmla="*/ 997798 h 1995595"/>
              <a:gd name="connsiteX25" fmla="*/ 1574759 w 2073658"/>
              <a:gd name="connsiteY25" fmla="*/ 1466762 h 1995595"/>
              <a:gd name="connsiteX26" fmla="*/ 1574759 w 2073658"/>
              <a:gd name="connsiteY26" fmla="*/ 1995595 h 1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3658" h="1995595" stroke="0" extrusionOk="0">
                <a:moveTo>
                  <a:pt x="0" y="498899"/>
                </a:moveTo>
                <a:cubicBezTo>
                  <a:pt x="246548" y="490724"/>
                  <a:pt x="350688" y="500851"/>
                  <a:pt x="509172" y="498899"/>
                </a:cubicBezTo>
                <a:cubicBezTo>
                  <a:pt x="667656" y="496947"/>
                  <a:pt x="802403" y="473451"/>
                  <a:pt x="1049839" y="498899"/>
                </a:cubicBezTo>
                <a:cubicBezTo>
                  <a:pt x="1297275" y="524347"/>
                  <a:pt x="1398465" y="494708"/>
                  <a:pt x="1574759" y="498899"/>
                </a:cubicBezTo>
                <a:cubicBezTo>
                  <a:pt x="1586452" y="700825"/>
                  <a:pt x="1582557" y="770263"/>
                  <a:pt x="1574759" y="952897"/>
                </a:cubicBezTo>
                <a:cubicBezTo>
                  <a:pt x="1566961" y="1135531"/>
                  <a:pt x="1549579" y="1337948"/>
                  <a:pt x="1574759" y="1466762"/>
                </a:cubicBezTo>
                <a:cubicBezTo>
                  <a:pt x="1599939" y="1595576"/>
                  <a:pt x="1587254" y="1753716"/>
                  <a:pt x="1574759" y="1995595"/>
                </a:cubicBezTo>
                <a:cubicBezTo>
                  <a:pt x="1397215" y="1985379"/>
                  <a:pt x="1245303" y="2009504"/>
                  <a:pt x="1097082" y="1995595"/>
                </a:cubicBezTo>
                <a:cubicBezTo>
                  <a:pt x="948861" y="1981686"/>
                  <a:pt x="760238" y="2002806"/>
                  <a:pt x="572162" y="1995595"/>
                </a:cubicBezTo>
                <a:cubicBezTo>
                  <a:pt x="384086" y="1988384"/>
                  <a:pt x="217705" y="1991558"/>
                  <a:pt x="0" y="1995595"/>
                </a:cubicBezTo>
                <a:cubicBezTo>
                  <a:pt x="-18274" y="1808605"/>
                  <a:pt x="18112" y="1746783"/>
                  <a:pt x="0" y="1526630"/>
                </a:cubicBezTo>
                <a:cubicBezTo>
                  <a:pt x="-18112" y="1306478"/>
                  <a:pt x="21223" y="1121931"/>
                  <a:pt x="0" y="997798"/>
                </a:cubicBezTo>
                <a:cubicBezTo>
                  <a:pt x="-21223" y="873665"/>
                  <a:pt x="-3836" y="735422"/>
                  <a:pt x="0" y="498899"/>
                </a:cubicBezTo>
                <a:close/>
              </a:path>
              <a:path w="2073658" h="1995595" fill="darkenLess" stroke="0" extrusionOk="0">
                <a:moveTo>
                  <a:pt x="1574759" y="498899"/>
                </a:moveTo>
                <a:cubicBezTo>
                  <a:pt x="1633650" y="446372"/>
                  <a:pt x="1699582" y="385492"/>
                  <a:pt x="1809242" y="264416"/>
                </a:cubicBezTo>
                <a:cubicBezTo>
                  <a:pt x="1918902" y="143340"/>
                  <a:pt x="1989124" y="109683"/>
                  <a:pt x="2073658" y="0"/>
                </a:cubicBezTo>
                <a:cubicBezTo>
                  <a:pt x="2063072" y="214511"/>
                  <a:pt x="2078254" y="344089"/>
                  <a:pt x="2073658" y="468965"/>
                </a:cubicBezTo>
                <a:cubicBezTo>
                  <a:pt x="2069062" y="593841"/>
                  <a:pt x="2061969" y="856394"/>
                  <a:pt x="2073658" y="997797"/>
                </a:cubicBezTo>
                <a:cubicBezTo>
                  <a:pt x="2085347" y="1139200"/>
                  <a:pt x="2093424" y="1367356"/>
                  <a:pt x="2073658" y="1496696"/>
                </a:cubicBezTo>
                <a:cubicBezTo>
                  <a:pt x="1996110" y="1581987"/>
                  <a:pt x="1920992" y="1646955"/>
                  <a:pt x="1824209" y="1746146"/>
                </a:cubicBezTo>
                <a:cubicBezTo>
                  <a:pt x="1727425" y="1845337"/>
                  <a:pt x="1666861" y="1894433"/>
                  <a:pt x="1574759" y="1995595"/>
                </a:cubicBezTo>
                <a:cubicBezTo>
                  <a:pt x="1568552" y="1855683"/>
                  <a:pt x="1568553" y="1603371"/>
                  <a:pt x="1574759" y="1466762"/>
                </a:cubicBezTo>
                <a:cubicBezTo>
                  <a:pt x="1580965" y="1330153"/>
                  <a:pt x="1561452" y="1169472"/>
                  <a:pt x="1574759" y="952897"/>
                </a:cubicBezTo>
                <a:cubicBezTo>
                  <a:pt x="1588066" y="736322"/>
                  <a:pt x="1586750" y="675854"/>
                  <a:pt x="1574759" y="498899"/>
                </a:cubicBezTo>
                <a:close/>
              </a:path>
              <a:path w="2073658" h="1995595" fill="lightenLess" stroke="0" extrusionOk="0">
                <a:moveTo>
                  <a:pt x="0" y="498899"/>
                </a:moveTo>
                <a:cubicBezTo>
                  <a:pt x="42349" y="441306"/>
                  <a:pt x="167109" y="347777"/>
                  <a:pt x="244461" y="254438"/>
                </a:cubicBezTo>
                <a:cubicBezTo>
                  <a:pt x="321813" y="161099"/>
                  <a:pt x="425844" y="98460"/>
                  <a:pt x="498899" y="0"/>
                </a:cubicBezTo>
                <a:cubicBezTo>
                  <a:pt x="663790" y="24521"/>
                  <a:pt x="825189" y="-7298"/>
                  <a:pt x="992323" y="0"/>
                </a:cubicBezTo>
                <a:cubicBezTo>
                  <a:pt x="1159457" y="7298"/>
                  <a:pt x="1377615" y="-23233"/>
                  <a:pt x="1501496" y="0"/>
                </a:cubicBezTo>
                <a:cubicBezTo>
                  <a:pt x="1625377" y="23233"/>
                  <a:pt x="1847462" y="7937"/>
                  <a:pt x="2073658" y="0"/>
                </a:cubicBezTo>
                <a:cubicBezTo>
                  <a:pt x="1986153" y="110993"/>
                  <a:pt x="1923534" y="153575"/>
                  <a:pt x="1834186" y="239472"/>
                </a:cubicBezTo>
                <a:cubicBezTo>
                  <a:pt x="1744838" y="325369"/>
                  <a:pt x="1681922" y="378060"/>
                  <a:pt x="1574759" y="498899"/>
                </a:cubicBezTo>
                <a:cubicBezTo>
                  <a:pt x="1378887" y="495455"/>
                  <a:pt x="1211048" y="509357"/>
                  <a:pt x="1065587" y="498899"/>
                </a:cubicBezTo>
                <a:cubicBezTo>
                  <a:pt x="920126" y="488441"/>
                  <a:pt x="739938" y="475563"/>
                  <a:pt x="524920" y="498899"/>
                </a:cubicBezTo>
                <a:cubicBezTo>
                  <a:pt x="309902" y="522235"/>
                  <a:pt x="187067" y="479069"/>
                  <a:pt x="0" y="498899"/>
                </a:cubicBezTo>
                <a:close/>
              </a:path>
              <a:path w="2073658" h="1995595" fill="none" extrusionOk="0">
                <a:moveTo>
                  <a:pt x="0" y="498899"/>
                </a:moveTo>
                <a:cubicBezTo>
                  <a:pt x="50872" y="438085"/>
                  <a:pt x="153529" y="344515"/>
                  <a:pt x="239472" y="259427"/>
                </a:cubicBezTo>
                <a:cubicBezTo>
                  <a:pt x="325415" y="174339"/>
                  <a:pt x="412884" y="83071"/>
                  <a:pt x="498899" y="0"/>
                </a:cubicBezTo>
                <a:cubicBezTo>
                  <a:pt x="745118" y="-18528"/>
                  <a:pt x="751018" y="-12568"/>
                  <a:pt x="992323" y="0"/>
                </a:cubicBezTo>
                <a:cubicBezTo>
                  <a:pt x="1233628" y="12568"/>
                  <a:pt x="1429527" y="-22646"/>
                  <a:pt x="1548738" y="0"/>
                </a:cubicBezTo>
                <a:cubicBezTo>
                  <a:pt x="1667949" y="22646"/>
                  <a:pt x="1914997" y="-9009"/>
                  <a:pt x="2073658" y="0"/>
                </a:cubicBezTo>
                <a:cubicBezTo>
                  <a:pt x="2051115" y="150501"/>
                  <a:pt x="2067249" y="353882"/>
                  <a:pt x="2073658" y="498899"/>
                </a:cubicBezTo>
                <a:cubicBezTo>
                  <a:pt x="2080067" y="643916"/>
                  <a:pt x="2080162" y="781944"/>
                  <a:pt x="2073658" y="997797"/>
                </a:cubicBezTo>
                <a:cubicBezTo>
                  <a:pt x="2067154" y="1213650"/>
                  <a:pt x="2050774" y="1280530"/>
                  <a:pt x="2073658" y="1496696"/>
                </a:cubicBezTo>
                <a:cubicBezTo>
                  <a:pt x="1978195" y="1567479"/>
                  <a:pt x="1915939" y="1653381"/>
                  <a:pt x="1819220" y="1751134"/>
                </a:cubicBezTo>
                <a:cubicBezTo>
                  <a:pt x="1722501" y="1848887"/>
                  <a:pt x="1645029" y="1935087"/>
                  <a:pt x="1574759" y="1995595"/>
                </a:cubicBezTo>
                <a:cubicBezTo>
                  <a:pt x="1361384" y="1979791"/>
                  <a:pt x="1239647" y="1992941"/>
                  <a:pt x="1034092" y="1995595"/>
                </a:cubicBezTo>
                <a:cubicBezTo>
                  <a:pt x="828537" y="1998249"/>
                  <a:pt x="710909" y="1992916"/>
                  <a:pt x="540667" y="1995595"/>
                </a:cubicBezTo>
                <a:cubicBezTo>
                  <a:pt x="370425" y="1998274"/>
                  <a:pt x="141196" y="2017121"/>
                  <a:pt x="0" y="1995595"/>
                </a:cubicBezTo>
                <a:cubicBezTo>
                  <a:pt x="7919" y="1891009"/>
                  <a:pt x="-5473" y="1761380"/>
                  <a:pt x="0" y="1541597"/>
                </a:cubicBezTo>
                <a:cubicBezTo>
                  <a:pt x="5473" y="1321814"/>
                  <a:pt x="-22535" y="1209670"/>
                  <a:pt x="0" y="1012765"/>
                </a:cubicBezTo>
                <a:cubicBezTo>
                  <a:pt x="22535" y="815860"/>
                  <a:pt x="24331" y="622291"/>
                  <a:pt x="0" y="498899"/>
                </a:cubicBezTo>
                <a:close/>
                <a:moveTo>
                  <a:pt x="0" y="498899"/>
                </a:moveTo>
                <a:cubicBezTo>
                  <a:pt x="201994" y="502073"/>
                  <a:pt x="345717" y="482154"/>
                  <a:pt x="524920" y="498899"/>
                </a:cubicBezTo>
                <a:cubicBezTo>
                  <a:pt x="704123" y="515644"/>
                  <a:pt x="827337" y="525263"/>
                  <a:pt x="1081335" y="498899"/>
                </a:cubicBezTo>
                <a:cubicBezTo>
                  <a:pt x="1335334" y="472535"/>
                  <a:pt x="1348779" y="490794"/>
                  <a:pt x="1574759" y="498899"/>
                </a:cubicBezTo>
                <a:cubicBezTo>
                  <a:pt x="1675041" y="413281"/>
                  <a:pt x="1725187" y="340960"/>
                  <a:pt x="1814231" y="259427"/>
                </a:cubicBezTo>
                <a:cubicBezTo>
                  <a:pt x="1903275" y="177894"/>
                  <a:pt x="1991100" y="60279"/>
                  <a:pt x="2073658" y="0"/>
                </a:cubicBezTo>
                <a:moveTo>
                  <a:pt x="1574759" y="498899"/>
                </a:moveTo>
                <a:cubicBezTo>
                  <a:pt x="1553581" y="655588"/>
                  <a:pt x="1566361" y="889915"/>
                  <a:pt x="1574759" y="997798"/>
                </a:cubicBezTo>
                <a:cubicBezTo>
                  <a:pt x="1583157" y="1105681"/>
                  <a:pt x="1571455" y="1271662"/>
                  <a:pt x="1574759" y="1466762"/>
                </a:cubicBezTo>
                <a:cubicBezTo>
                  <a:pt x="1578063" y="1661862"/>
                  <a:pt x="1560153" y="1760927"/>
                  <a:pt x="1574759" y="1995595"/>
                </a:cubicBezTo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1667949253">
                  <a:prstGeom prst="cub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分享快樂</a:t>
            </a:r>
            <a:endParaRPr lang="en-HK" sz="4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立方體 8">
            <a:extLst>
              <a:ext uri="{FF2B5EF4-FFF2-40B4-BE49-F238E27FC236}">
                <a16:creationId xmlns:a16="http://schemas.microsoft.com/office/drawing/2014/main" id="{88D79155-23B9-F29D-E410-D5FFBE4E0192}"/>
              </a:ext>
            </a:extLst>
          </p:cNvPr>
          <p:cNvSpPr/>
          <p:nvPr/>
        </p:nvSpPr>
        <p:spPr>
          <a:xfrm>
            <a:off x="5059171" y="120023"/>
            <a:ext cx="2073658" cy="1995595"/>
          </a:xfrm>
          <a:custGeom>
            <a:avLst/>
            <a:gdLst>
              <a:gd name="connsiteX0" fmla="*/ 0 w 2073658"/>
              <a:gd name="connsiteY0" fmla="*/ 498899 h 1995595"/>
              <a:gd name="connsiteX1" fmla="*/ 509172 w 2073658"/>
              <a:gd name="connsiteY1" fmla="*/ 498899 h 1995595"/>
              <a:gd name="connsiteX2" fmla="*/ 1049839 w 2073658"/>
              <a:gd name="connsiteY2" fmla="*/ 498899 h 1995595"/>
              <a:gd name="connsiteX3" fmla="*/ 1574759 w 2073658"/>
              <a:gd name="connsiteY3" fmla="*/ 498899 h 1995595"/>
              <a:gd name="connsiteX4" fmla="*/ 1574759 w 2073658"/>
              <a:gd name="connsiteY4" fmla="*/ 952897 h 1995595"/>
              <a:gd name="connsiteX5" fmla="*/ 1574759 w 2073658"/>
              <a:gd name="connsiteY5" fmla="*/ 1466762 h 1995595"/>
              <a:gd name="connsiteX6" fmla="*/ 1574759 w 2073658"/>
              <a:gd name="connsiteY6" fmla="*/ 1995595 h 1995595"/>
              <a:gd name="connsiteX7" fmla="*/ 1097082 w 2073658"/>
              <a:gd name="connsiteY7" fmla="*/ 1995595 h 1995595"/>
              <a:gd name="connsiteX8" fmla="*/ 572162 w 2073658"/>
              <a:gd name="connsiteY8" fmla="*/ 1995595 h 1995595"/>
              <a:gd name="connsiteX9" fmla="*/ 0 w 2073658"/>
              <a:gd name="connsiteY9" fmla="*/ 1995595 h 1995595"/>
              <a:gd name="connsiteX10" fmla="*/ 0 w 2073658"/>
              <a:gd name="connsiteY10" fmla="*/ 1526630 h 1995595"/>
              <a:gd name="connsiteX11" fmla="*/ 0 w 2073658"/>
              <a:gd name="connsiteY11" fmla="*/ 997798 h 1995595"/>
              <a:gd name="connsiteX12" fmla="*/ 0 w 2073658"/>
              <a:gd name="connsiteY12" fmla="*/ 498899 h 1995595"/>
              <a:gd name="connsiteX0" fmla="*/ 1574759 w 2073658"/>
              <a:gd name="connsiteY0" fmla="*/ 498899 h 1995595"/>
              <a:gd name="connsiteX1" fmla="*/ 1809242 w 2073658"/>
              <a:gd name="connsiteY1" fmla="*/ 264416 h 1995595"/>
              <a:gd name="connsiteX2" fmla="*/ 2073658 w 2073658"/>
              <a:gd name="connsiteY2" fmla="*/ 0 h 1995595"/>
              <a:gd name="connsiteX3" fmla="*/ 2073658 w 2073658"/>
              <a:gd name="connsiteY3" fmla="*/ 468965 h 1995595"/>
              <a:gd name="connsiteX4" fmla="*/ 2073658 w 2073658"/>
              <a:gd name="connsiteY4" fmla="*/ 997797 h 1995595"/>
              <a:gd name="connsiteX5" fmla="*/ 2073658 w 2073658"/>
              <a:gd name="connsiteY5" fmla="*/ 1496696 h 1995595"/>
              <a:gd name="connsiteX6" fmla="*/ 1824209 w 2073658"/>
              <a:gd name="connsiteY6" fmla="*/ 1746146 h 1995595"/>
              <a:gd name="connsiteX7" fmla="*/ 1574759 w 2073658"/>
              <a:gd name="connsiteY7" fmla="*/ 1995595 h 1995595"/>
              <a:gd name="connsiteX8" fmla="*/ 1574759 w 2073658"/>
              <a:gd name="connsiteY8" fmla="*/ 1466762 h 1995595"/>
              <a:gd name="connsiteX9" fmla="*/ 1574759 w 2073658"/>
              <a:gd name="connsiteY9" fmla="*/ 952897 h 1995595"/>
              <a:gd name="connsiteX10" fmla="*/ 1574759 w 2073658"/>
              <a:gd name="connsiteY10" fmla="*/ 498899 h 1995595"/>
              <a:gd name="connsiteX0" fmla="*/ 0 w 2073658"/>
              <a:gd name="connsiteY0" fmla="*/ 498899 h 1995595"/>
              <a:gd name="connsiteX1" fmla="*/ 244461 w 2073658"/>
              <a:gd name="connsiteY1" fmla="*/ 254438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01496 w 2073658"/>
              <a:gd name="connsiteY4" fmla="*/ 0 h 1995595"/>
              <a:gd name="connsiteX5" fmla="*/ 2073658 w 2073658"/>
              <a:gd name="connsiteY5" fmla="*/ 0 h 1995595"/>
              <a:gd name="connsiteX6" fmla="*/ 1834186 w 2073658"/>
              <a:gd name="connsiteY6" fmla="*/ 239472 h 1995595"/>
              <a:gd name="connsiteX7" fmla="*/ 1574759 w 2073658"/>
              <a:gd name="connsiteY7" fmla="*/ 498899 h 1995595"/>
              <a:gd name="connsiteX8" fmla="*/ 1065587 w 2073658"/>
              <a:gd name="connsiteY8" fmla="*/ 498899 h 1995595"/>
              <a:gd name="connsiteX9" fmla="*/ 524920 w 2073658"/>
              <a:gd name="connsiteY9" fmla="*/ 498899 h 1995595"/>
              <a:gd name="connsiteX10" fmla="*/ 0 w 2073658"/>
              <a:gd name="connsiteY10" fmla="*/ 498899 h 1995595"/>
              <a:gd name="connsiteX0" fmla="*/ 0 w 2073658"/>
              <a:gd name="connsiteY0" fmla="*/ 498899 h 1995595"/>
              <a:gd name="connsiteX1" fmla="*/ 239472 w 2073658"/>
              <a:gd name="connsiteY1" fmla="*/ 259427 h 1995595"/>
              <a:gd name="connsiteX2" fmla="*/ 498899 w 2073658"/>
              <a:gd name="connsiteY2" fmla="*/ 0 h 1995595"/>
              <a:gd name="connsiteX3" fmla="*/ 992323 w 2073658"/>
              <a:gd name="connsiteY3" fmla="*/ 0 h 1995595"/>
              <a:gd name="connsiteX4" fmla="*/ 1548738 w 2073658"/>
              <a:gd name="connsiteY4" fmla="*/ 0 h 1995595"/>
              <a:gd name="connsiteX5" fmla="*/ 2073658 w 2073658"/>
              <a:gd name="connsiteY5" fmla="*/ 0 h 1995595"/>
              <a:gd name="connsiteX6" fmla="*/ 2073658 w 2073658"/>
              <a:gd name="connsiteY6" fmla="*/ 498899 h 1995595"/>
              <a:gd name="connsiteX7" fmla="*/ 2073658 w 2073658"/>
              <a:gd name="connsiteY7" fmla="*/ 997797 h 1995595"/>
              <a:gd name="connsiteX8" fmla="*/ 2073658 w 2073658"/>
              <a:gd name="connsiteY8" fmla="*/ 1496696 h 1995595"/>
              <a:gd name="connsiteX9" fmla="*/ 1819220 w 2073658"/>
              <a:gd name="connsiteY9" fmla="*/ 1751134 h 1995595"/>
              <a:gd name="connsiteX10" fmla="*/ 1574759 w 2073658"/>
              <a:gd name="connsiteY10" fmla="*/ 1995595 h 1995595"/>
              <a:gd name="connsiteX11" fmla="*/ 1034092 w 2073658"/>
              <a:gd name="connsiteY11" fmla="*/ 1995595 h 1995595"/>
              <a:gd name="connsiteX12" fmla="*/ 540667 w 2073658"/>
              <a:gd name="connsiteY12" fmla="*/ 1995595 h 1995595"/>
              <a:gd name="connsiteX13" fmla="*/ 0 w 2073658"/>
              <a:gd name="connsiteY13" fmla="*/ 1995595 h 1995595"/>
              <a:gd name="connsiteX14" fmla="*/ 0 w 2073658"/>
              <a:gd name="connsiteY14" fmla="*/ 1541597 h 1995595"/>
              <a:gd name="connsiteX15" fmla="*/ 0 w 2073658"/>
              <a:gd name="connsiteY15" fmla="*/ 1012765 h 1995595"/>
              <a:gd name="connsiteX16" fmla="*/ 0 w 2073658"/>
              <a:gd name="connsiteY16" fmla="*/ 498899 h 1995595"/>
              <a:gd name="connsiteX17" fmla="*/ 0 w 2073658"/>
              <a:gd name="connsiteY17" fmla="*/ 498899 h 1995595"/>
              <a:gd name="connsiteX18" fmla="*/ 524920 w 2073658"/>
              <a:gd name="connsiteY18" fmla="*/ 498899 h 1995595"/>
              <a:gd name="connsiteX19" fmla="*/ 1081335 w 2073658"/>
              <a:gd name="connsiteY19" fmla="*/ 498899 h 1995595"/>
              <a:gd name="connsiteX20" fmla="*/ 1574759 w 2073658"/>
              <a:gd name="connsiteY20" fmla="*/ 498899 h 1995595"/>
              <a:gd name="connsiteX21" fmla="*/ 1814231 w 2073658"/>
              <a:gd name="connsiteY21" fmla="*/ 259427 h 1995595"/>
              <a:gd name="connsiteX22" fmla="*/ 2073658 w 2073658"/>
              <a:gd name="connsiteY22" fmla="*/ 0 h 1995595"/>
              <a:gd name="connsiteX23" fmla="*/ 1574759 w 2073658"/>
              <a:gd name="connsiteY23" fmla="*/ 498899 h 1995595"/>
              <a:gd name="connsiteX24" fmla="*/ 1574759 w 2073658"/>
              <a:gd name="connsiteY24" fmla="*/ 997798 h 1995595"/>
              <a:gd name="connsiteX25" fmla="*/ 1574759 w 2073658"/>
              <a:gd name="connsiteY25" fmla="*/ 1466762 h 1995595"/>
              <a:gd name="connsiteX26" fmla="*/ 1574759 w 2073658"/>
              <a:gd name="connsiteY26" fmla="*/ 1995595 h 1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3658" h="1995595" stroke="0" extrusionOk="0">
                <a:moveTo>
                  <a:pt x="0" y="498899"/>
                </a:moveTo>
                <a:cubicBezTo>
                  <a:pt x="246548" y="490724"/>
                  <a:pt x="350688" y="500851"/>
                  <a:pt x="509172" y="498899"/>
                </a:cubicBezTo>
                <a:cubicBezTo>
                  <a:pt x="667656" y="496947"/>
                  <a:pt x="802403" y="473451"/>
                  <a:pt x="1049839" y="498899"/>
                </a:cubicBezTo>
                <a:cubicBezTo>
                  <a:pt x="1297275" y="524347"/>
                  <a:pt x="1398465" y="494708"/>
                  <a:pt x="1574759" y="498899"/>
                </a:cubicBezTo>
                <a:cubicBezTo>
                  <a:pt x="1586452" y="700825"/>
                  <a:pt x="1582557" y="770263"/>
                  <a:pt x="1574759" y="952897"/>
                </a:cubicBezTo>
                <a:cubicBezTo>
                  <a:pt x="1566961" y="1135531"/>
                  <a:pt x="1549579" y="1337948"/>
                  <a:pt x="1574759" y="1466762"/>
                </a:cubicBezTo>
                <a:cubicBezTo>
                  <a:pt x="1599939" y="1595576"/>
                  <a:pt x="1587254" y="1753716"/>
                  <a:pt x="1574759" y="1995595"/>
                </a:cubicBezTo>
                <a:cubicBezTo>
                  <a:pt x="1397215" y="1985379"/>
                  <a:pt x="1245303" y="2009504"/>
                  <a:pt x="1097082" y="1995595"/>
                </a:cubicBezTo>
                <a:cubicBezTo>
                  <a:pt x="948861" y="1981686"/>
                  <a:pt x="760238" y="2002806"/>
                  <a:pt x="572162" y="1995595"/>
                </a:cubicBezTo>
                <a:cubicBezTo>
                  <a:pt x="384086" y="1988384"/>
                  <a:pt x="217705" y="1991558"/>
                  <a:pt x="0" y="1995595"/>
                </a:cubicBezTo>
                <a:cubicBezTo>
                  <a:pt x="-18274" y="1808605"/>
                  <a:pt x="18112" y="1746783"/>
                  <a:pt x="0" y="1526630"/>
                </a:cubicBezTo>
                <a:cubicBezTo>
                  <a:pt x="-18112" y="1306478"/>
                  <a:pt x="21223" y="1121931"/>
                  <a:pt x="0" y="997798"/>
                </a:cubicBezTo>
                <a:cubicBezTo>
                  <a:pt x="-21223" y="873665"/>
                  <a:pt x="-3836" y="735422"/>
                  <a:pt x="0" y="498899"/>
                </a:cubicBezTo>
                <a:close/>
              </a:path>
              <a:path w="2073658" h="1995595" fill="darkenLess" stroke="0" extrusionOk="0">
                <a:moveTo>
                  <a:pt x="1574759" y="498899"/>
                </a:moveTo>
                <a:cubicBezTo>
                  <a:pt x="1633650" y="446372"/>
                  <a:pt x="1699582" y="385492"/>
                  <a:pt x="1809242" y="264416"/>
                </a:cubicBezTo>
                <a:cubicBezTo>
                  <a:pt x="1918902" y="143340"/>
                  <a:pt x="1989124" y="109683"/>
                  <a:pt x="2073658" y="0"/>
                </a:cubicBezTo>
                <a:cubicBezTo>
                  <a:pt x="2063072" y="214511"/>
                  <a:pt x="2078254" y="344089"/>
                  <a:pt x="2073658" y="468965"/>
                </a:cubicBezTo>
                <a:cubicBezTo>
                  <a:pt x="2069062" y="593841"/>
                  <a:pt x="2061969" y="856394"/>
                  <a:pt x="2073658" y="997797"/>
                </a:cubicBezTo>
                <a:cubicBezTo>
                  <a:pt x="2085347" y="1139200"/>
                  <a:pt x="2093424" y="1367356"/>
                  <a:pt x="2073658" y="1496696"/>
                </a:cubicBezTo>
                <a:cubicBezTo>
                  <a:pt x="1996110" y="1581987"/>
                  <a:pt x="1920992" y="1646955"/>
                  <a:pt x="1824209" y="1746146"/>
                </a:cubicBezTo>
                <a:cubicBezTo>
                  <a:pt x="1727425" y="1845337"/>
                  <a:pt x="1666861" y="1894433"/>
                  <a:pt x="1574759" y="1995595"/>
                </a:cubicBezTo>
                <a:cubicBezTo>
                  <a:pt x="1568552" y="1855683"/>
                  <a:pt x="1568553" y="1603371"/>
                  <a:pt x="1574759" y="1466762"/>
                </a:cubicBezTo>
                <a:cubicBezTo>
                  <a:pt x="1580965" y="1330153"/>
                  <a:pt x="1561452" y="1169472"/>
                  <a:pt x="1574759" y="952897"/>
                </a:cubicBezTo>
                <a:cubicBezTo>
                  <a:pt x="1588066" y="736322"/>
                  <a:pt x="1586750" y="675854"/>
                  <a:pt x="1574759" y="498899"/>
                </a:cubicBezTo>
                <a:close/>
              </a:path>
              <a:path w="2073658" h="1995595" fill="lightenLess" stroke="0" extrusionOk="0">
                <a:moveTo>
                  <a:pt x="0" y="498899"/>
                </a:moveTo>
                <a:cubicBezTo>
                  <a:pt x="42349" y="441306"/>
                  <a:pt x="167109" y="347777"/>
                  <a:pt x="244461" y="254438"/>
                </a:cubicBezTo>
                <a:cubicBezTo>
                  <a:pt x="321813" y="161099"/>
                  <a:pt x="425844" y="98460"/>
                  <a:pt x="498899" y="0"/>
                </a:cubicBezTo>
                <a:cubicBezTo>
                  <a:pt x="663790" y="24521"/>
                  <a:pt x="825189" y="-7298"/>
                  <a:pt x="992323" y="0"/>
                </a:cubicBezTo>
                <a:cubicBezTo>
                  <a:pt x="1159457" y="7298"/>
                  <a:pt x="1377615" y="-23233"/>
                  <a:pt x="1501496" y="0"/>
                </a:cubicBezTo>
                <a:cubicBezTo>
                  <a:pt x="1625377" y="23233"/>
                  <a:pt x="1847462" y="7937"/>
                  <a:pt x="2073658" y="0"/>
                </a:cubicBezTo>
                <a:cubicBezTo>
                  <a:pt x="1986153" y="110993"/>
                  <a:pt x="1923534" y="153575"/>
                  <a:pt x="1834186" y="239472"/>
                </a:cubicBezTo>
                <a:cubicBezTo>
                  <a:pt x="1744838" y="325369"/>
                  <a:pt x="1681922" y="378060"/>
                  <a:pt x="1574759" y="498899"/>
                </a:cubicBezTo>
                <a:cubicBezTo>
                  <a:pt x="1378887" y="495455"/>
                  <a:pt x="1211048" y="509357"/>
                  <a:pt x="1065587" y="498899"/>
                </a:cubicBezTo>
                <a:cubicBezTo>
                  <a:pt x="920126" y="488441"/>
                  <a:pt x="739938" y="475563"/>
                  <a:pt x="524920" y="498899"/>
                </a:cubicBezTo>
                <a:cubicBezTo>
                  <a:pt x="309902" y="522235"/>
                  <a:pt x="187067" y="479069"/>
                  <a:pt x="0" y="498899"/>
                </a:cubicBezTo>
                <a:close/>
              </a:path>
              <a:path w="2073658" h="1995595" fill="none" extrusionOk="0">
                <a:moveTo>
                  <a:pt x="0" y="498899"/>
                </a:moveTo>
                <a:cubicBezTo>
                  <a:pt x="50872" y="438085"/>
                  <a:pt x="153529" y="344515"/>
                  <a:pt x="239472" y="259427"/>
                </a:cubicBezTo>
                <a:cubicBezTo>
                  <a:pt x="325415" y="174339"/>
                  <a:pt x="412884" y="83071"/>
                  <a:pt x="498899" y="0"/>
                </a:cubicBezTo>
                <a:cubicBezTo>
                  <a:pt x="745118" y="-18528"/>
                  <a:pt x="751018" y="-12568"/>
                  <a:pt x="992323" y="0"/>
                </a:cubicBezTo>
                <a:cubicBezTo>
                  <a:pt x="1233628" y="12568"/>
                  <a:pt x="1429527" y="-22646"/>
                  <a:pt x="1548738" y="0"/>
                </a:cubicBezTo>
                <a:cubicBezTo>
                  <a:pt x="1667949" y="22646"/>
                  <a:pt x="1914997" y="-9009"/>
                  <a:pt x="2073658" y="0"/>
                </a:cubicBezTo>
                <a:cubicBezTo>
                  <a:pt x="2051115" y="150501"/>
                  <a:pt x="2067249" y="353882"/>
                  <a:pt x="2073658" y="498899"/>
                </a:cubicBezTo>
                <a:cubicBezTo>
                  <a:pt x="2080067" y="643916"/>
                  <a:pt x="2080162" y="781944"/>
                  <a:pt x="2073658" y="997797"/>
                </a:cubicBezTo>
                <a:cubicBezTo>
                  <a:pt x="2067154" y="1213650"/>
                  <a:pt x="2050774" y="1280530"/>
                  <a:pt x="2073658" y="1496696"/>
                </a:cubicBezTo>
                <a:cubicBezTo>
                  <a:pt x="1978195" y="1567479"/>
                  <a:pt x="1915939" y="1653381"/>
                  <a:pt x="1819220" y="1751134"/>
                </a:cubicBezTo>
                <a:cubicBezTo>
                  <a:pt x="1722501" y="1848887"/>
                  <a:pt x="1645029" y="1935087"/>
                  <a:pt x="1574759" y="1995595"/>
                </a:cubicBezTo>
                <a:cubicBezTo>
                  <a:pt x="1361384" y="1979791"/>
                  <a:pt x="1239647" y="1992941"/>
                  <a:pt x="1034092" y="1995595"/>
                </a:cubicBezTo>
                <a:cubicBezTo>
                  <a:pt x="828537" y="1998249"/>
                  <a:pt x="710909" y="1992916"/>
                  <a:pt x="540667" y="1995595"/>
                </a:cubicBezTo>
                <a:cubicBezTo>
                  <a:pt x="370425" y="1998274"/>
                  <a:pt x="141196" y="2017121"/>
                  <a:pt x="0" y="1995595"/>
                </a:cubicBezTo>
                <a:cubicBezTo>
                  <a:pt x="7919" y="1891009"/>
                  <a:pt x="-5473" y="1761380"/>
                  <a:pt x="0" y="1541597"/>
                </a:cubicBezTo>
                <a:cubicBezTo>
                  <a:pt x="5473" y="1321814"/>
                  <a:pt x="-22535" y="1209670"/>
                  <a:pt x="0" y="1012765"/>
                </a:cubicBezTo>
                <a:cubicBezTo>
                  <a:pt x="22535" y="815860"/>
                  <a:pt x="24331" y="622291"/>
                  <a:pt x="0" y="498899"/>
                </a:cubicBezTo>
                <a:close/>
                <a:moveTo>
                  <a:pt x="0" y="498899"/>
                </a:moveTo>
                <a:cubicBezTo>
                  <a:pt x="201994" y="502073"/>
                  <a:pt x="345717" y="482154"/>
                  <a:pt x="524920" y="498899"/>
                </a:cubicBezTo>
                <a:cubicBezTo>
                  <a:pt x="704123" y="515644"/>
                  <a:pt x="827337" y="525263"/>
                  <a:pt x="1081335" y="498899"/>
                </a:cubicBezTo>
                <a:cubicBezTo>
                  <a:pt x="1335334" y="472535"/>
                  <a:pt x="1348779" y="490794"/>
                  <a:pt x="1574759" y="498899"/>
                </a:cubicBezTo>
                <a:cubicBezTo>
                  <a:pt x="1675041" y="413281"/>
                  <a:pt x="1725187" y="340960"/>
                  <a:pt x="1814231" y="259427"/>
                </a:cubicBezTo>
                <a:cubicBezTo>
                  <a:pt x="1903275" y="177894"/>
                  <a:pt x="1991100" y="60279"/>
                  <a:pt x="2073658" y="0"/>
                </a:cubicBezTo>
                <a:moveTo>
                  <a:pt x="1574759" y="498899"/>
                </a:moveTo>
                <a:cubicBezTo>
                  <a:pt x="1553581" y="655588"/>
                  <a:pt x="1566361" y="889915"/>
                  <a:pt x="1574759" y="997798"/>
                </a:cubicBezTo>
                <a:cubicBezTo>
                  <a:pt x="1583157" y="1105681"/>
                  <a:pt x="1571455" y="1271662"/>
                  <a:pt x="1574759" y="1466762"/>
                </a:cubicBezTo>
                <a:cubicBezTo>
                  <a:pt x="1578063" y="1661862"/>
                  <a:pt x="1560153" y="1760927"/>
                  <a:pt x="1574759" y="1995595"/>
                </a:cubicBezTo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1667949253">
                  <a:prstGeom prst="cub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尊重差異</a:t>
            </a:r>
            <a:endParaRPr lang="en-HK" sz="4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5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6E6FD3-9D4B-B786-4790-A003D86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52992096-4608-3A1C-E4A3-7EDE6D7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7571" y="120023"/>
            <a:ext cx="315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9</a:t>
            </a:r>
          </a:p>
        </p:txBody>
      </p:sp>
      <p:sp>
        <p:nvSpPr>
          <p:cNvPr id="2" name="剪去對角線角落矩形 14">
            <a:extLst>
              <a:ext uri="{FF2B5EF4-FFF2-40B4-BE49-F238E27FC236}">
                <a16:creationId xmlns:a16="http://schemas.microsoft.com/office/drawing/2014/main" id="{22163F82-FEA9-149C-70DC-FB51B1B0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67" y="217075"/>
            <a:ext cx="2516363" cy="71838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鄰里和睦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6" name="圖片 5" descr="一張含有 服裝, 卡通, 足部穿著, 男孩 的圖片&#10;&#10;自動產生的描述">
            <a:extLst>
              <a:ext uri="{FF2B5EF4-FFF2-40B4-BE49-F238E27FC236}">
                <a16:creationId xmlns:a16="http://schemas.microsoft.com/office/drawing/2014/main" id="{70DEC11B-73C3-B505-8A40-C723A4EF3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1" y="1314091"/>
            <a:ext cx="7447618" cy="5543909"/>
          </a:xfrm>
          <a:prstGeom prst="rect">
            <a:avLst/>
          </a:prstGeom>
        </p:spPr>
      </p:pic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id="{A877A12F-1C13-4843-D0FD-0B899871FACD}"/>
              </a:ext>
            </a:extLst>
          </p:cNvPr>
          <p:cNvSpPr/>
          <p:nvPr/>
        </p:nvSpPr>
        <p:spPr>
          <a:xfrm>
            <a:off x="323850" y="1076325"/>
            <a:ext cx="3443753" cy="1809750"/>
          </a:xfrm>
          <a:custGeom>
            <a:avLst/>
            <a:gdLst>
              <a:gd name="connsiteX0" fmla="*/ 3830728 w 3443753"/>
              <a:gd name="connsiteY0" fmla="*/ 1007271 h 1809750"/>
              <a:gd name="connsiteX1" fmla="*/ 3374721 w 3443753"/>
              <a:gd name="connsiteY1" fmla="*/ 1158523 h 1809750"/>
              <a:gd name="connsiteX2" fmla="*/ 1630251 w 3443753"/>
              <a:gd name="connsiteY2" fmla="*/ 1808468 h 1809750"/>
              <a:gd name="connsiteX3" fmla="*/ 7702 w 3443753"/>
              <a:gd name="connsiteY3" fmla="*/ 819375 h 1809750"/>
              <a:gd name="connsiteX4" fmla="*/ 1720625 w 3443753"/>
              <a:gd name="connsiteY4" fmla="*/ -1 h 1809750"/>
              <a:gd name="connsiteX5" fmla="*/ 3435176 w 3443753"/>
              <a:gd name="connsiteY5" fmla="*/ 814670 h 1809750"/>
              <a:gd name="connsiteX6" fmla="*/ 3830728 w 3443753"/>
              <a:gd name="connsiteY6" fmla="*/ 1007271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3753" h="1809750" fill="none" extrusionOk="0">
                <a:moveTo>
                  <a:pt x="3830728" y="1007271"/>
                </a:moveTo>
                <a:cubicBezTo>
                  <a:pt x="3757084" y="999089"/>
                  <a:pt x="3501067" y="1124217"/>
                  <a:pt x="3374721" y="1158523"/>
                </a:cubicBezTo>
                <a:cubicBezTo>
                  <a:pt x="3224614" y="1556618"/>
                  <a:pt x="2518072" y="1763105"/>
                  <a:pt x="1630251" y="1808468"/>
                </a:cubicBezTo>
                <a:cubicBezTo>
                  <a:pt x="672964" y="1760403"/>
                  <a:pt x="-94034" y="1335540"/>
                  <a:pt x="7702" y="819375"/>
                </a:cubicBezTo>
                <a:cubicBezTo>
                  <a:pt x="10397" y="243410"/>
                  <a:pt x="987855" y="-2969"/>
                  <a:pt x="1720625" y="-1"/>
                </a:cubicBezTo>
                <a:cubicBezTo>
                  <a:pt x="2610085" y="4303"/>
                  <a:pt x="3341586" y="270273"/>
                  <a:pt x="3435176" y="814670"/>
                </a:cubicBezTo>
                <a:cubicBezTo>
                  <a:pt x="3493258" y="882603"/>
                  <a:pt x="3654815" y="922226"/>
                  <a:pt x="3830728" y="1007271"/>
                </a:cubicBezTo>
                <a:close/>
              </a:path>
              <a:path w="3443753" h="1809750" stroke="0" extrusionOk="0">
                <a:moveTo>
                  <a:pt x="3830728" y="1007271"/>
                </a:moveTo>
                <a:cubicBezTo>
                  <a:pt x="3642536" y="1053833"/>
                  <a:pt x="3457496" y="1149795"/>
                  <a:pt x="3374721" y="1158523"/>
                </a:cubicBezTo>
                <a:cubicBezTo>
                  <a:pt x="3164320" y="1566298"/>
                  <a:pt x="2532094" y="1832598"/>
                  <a:pt x="1630251" y="1808468"/>
                </a:cubicBezTo>
                <a:cubicBezTo>
                  <a:pt x="570178" y="1774270"/>
                  <a:pt x="-90562" y="1420100"/>
                  <a:pt x="7702" y="819375"/>
                </a:cubicBezTo>
                <a:cubicBezTo>
                  <a:pt x="109548" y="353019"/>
                  <a:pt x="822736" y="-37453"/>
                  <a:pt x="1720625" y="-1"/>
                </a:cubicBezTo>
                <a:cubicBezTo>
                  <a:pt x="2612946" y="-12113"/>
                  <a:pt x="3336161" y="346768"/>
                  <a:pt x="3435176" y="814670"/>
                </a:cubicBezTo>
                <a:cubicBezTo>
                  <a:pt x="3595931" y="857526"/>
                  <a:pt x="3777352" y="948520"/>
                  <a:pt x="3830728" y="1007271"/>
                </a:cubicBezTo>
                <a:close/>
              </a:path>
            </a:pathLst>
          </a:custGeom>
          <a:solidFill>
            <a:srgbClr val="D4FE9C"/>
          </a:solidFill>
          <a:ln w="38100">
            <a:extLst>
              <a:ext uri="{C807C97D-BFC1-408E-A445-0C87EB9F89A2}">
                <ask:lineSketchStyleProps xmlns:ask="http://schemas.microsoft.com/office/drawing/2018/sketchyshapes" sd="3844796004">
                  <a:prstGeom prst="wedgeEllipseCallout">
                    <a:avLst>
                      <a:gd name="adj1" fmla="val 61237"/>
                      <a:gd name="adj2" fmla="val 565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是不是太重了？讓我們來幫忙吧！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B4A37D9E-9CB1-9FC6-34AB-E67E53A8A382}"/>
              </a:ext>
            </a:extLst>
          </p:cNvPr>
          <p:cNvSpPr/>
          <p:nvPr/>
        </p:nvSpPr>
        <p:spPr>
          <a:xfrm>
            <a:off x="8609315" y="290333"/>
            <a:ext cx="3360818" cy="1809750"/>
          </a:xfrm>
          <a:custGeom>
            <a:avLst/>
            <a:gdLst>
              <a:gd name="connsiteX0" fmla="*/ 429244 w 3360818"/>
              <a:gd name="connsiteY0" fmla="*/ 1978817 h 1809750"/>
              <a:gd name="connsiteX1" fmla="*/ 532188 w 3360818"/>
              <a:gd name="connsiteY1" fmla="*/ 1565559 h 1809750"/>
              <a:gd name="connsiteX2" fmla="*/ 1067580 w 3360818"/>
              <a:gd name="connsiteY2" fmla="*/ 62320 h 1809750"/>
              <a:gd name="connsiteX3" fmla="*/ 2539688 w 3360818"/>
              <a:gd name="connsiteY3" fmla="*/ 127250 h 1809750"/>
              <a:gd name="connsiteX4" fmla="*/ 2548674 w 3360818"/>
              <a:gd name="connsiteY4" fmla="*/ 1679600 h 1809750"/>
              <a:gd name="connsiteX5" fmla="*/ 1075415 w 3360818"/>
              <a:gd name="connsiteY5" fmla="*/ 1749070 h 1809750"/>
              <a:gd name="connsiteX6" fmla="*/ 429244 w 3360818"/>
              <a:gd name="connsiteY6" fmla="*/ 1978817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0818" h="1809750" fill="none" extrusionOk="0">
                <a:moveTo>
                  <a:pt x="429244" y="1978817"/>
                </a:moveTo>
                <a:cubicBezTo>
                  <a:pt x="475669" y="1860736"/>
                  <a:pt x="518222" y="1683072"/>
                  <a:pt x="532188" y="1565559"/>
                </a:cubicBezTo>
                <a:cubicBezTo>
                  <a:pt x="-200791" y="1099336"/>
                  <a:pt x="-45945" y="277032"/>
                  <a:pt x="1067580" y="62320"/>
                </a:cubicBezTo>
                <a:cubicBezTo>
                  <a:pt x="1555626" y="-44695"/>
                  <a:pt x="2008554" y="21608"/>
                  <a:pt x="2539688" y="127250"/>
                </a:cubicBezTo>
                <a:cubicBezTo>
                  <a:pt x="3533039" y="342589"/>
                  <a:pt x="3654536" y="1326007"/>
                  <a:pt x="2548674" y="1679600"/>
                </a:cubicBezTo>
                <a:cubicBezTo>
                  <a:pt x="2112702" y="1833214"/>
                  <a:pt x="1554899" y="1771561"/>
                  <a:pt x="1075415" y="1749070"/>
                </a:cubicBezTo>
                <a:cubicBezTo>
                  <a:pt x="999013" y="1778594"/>
                  <a:pt x="700894" y="1923876"/>
                  <a:pt x="429244" y="1978817"/>
                </a:cubicBezTo>
                <a:close/>
              </a:path>
              <a:path w="3360818" h="1809750" stroke="0" extrusionOk="0">
                <a:moveTo>
                  <a:pt x="429244" y="1978817"/>
                </a:moveTo>
                <a:cubicBezTo>
                  <a:pt x="429638" y="1908259"/>
                  <a:pt x="510586" y="1638531"/>
                  <a:pt x="532188" y="1565559"/>
                </a:cubicBezTo>
                <a:cubicBezTo>
                  <a:pt x="-353536" y="1116507"/>
                  <a:pt x="-54977" y="305467"/>
                  <a:pt x="1067580" y="62320"/>
                </a:cubicBezTo>
                <a:cubicBezTo>
                  <a:pt x="1530776" y="-41188"/>
                  <a:pt x="2092732" y="2339"/>
                  <a:pt x="2539688" y="127250"/>
                </a:cubicBezTo>
                <a:cubicBezTo>
                  <a:pt x="3709318" y="467731"/>
                  <a:pt x="3599177" y="1194836"/>
                  <a:pt x="2548674" y="1679600"/>
                </a:cubicBezTo>
                <a:cubicBezTo>
                  <a:pt x="2127434" y="1786459"/>
                  <a:pt x="1483724" y="1813367"/>
                  <a:pt x="1075415" y="1749070"/>
                </a:cubicBezTo>
                <a:cubicBezTo>
                  <a:pt x="767529" y="1858166"/>
                  <a:pt x="626967" y="1875309"/>
                  <a:pt x="429244" y="1978817"/>
                </a:cubicBezTo>
                <a:close/>
              </a:path>
            </a:pathLst>
          </a:custGeom>
          <a:solidFill>
            <a:srgbClr val="D4FE9C"/>
          </a:solidFill>
          <a:ln w="38100">
            <a:extLst>
              <a:ext uri="{C807C97D-BFC1-408E-A445-0C87EB9F89A2}">
                <ask:lineSketchStyleProps xmlns:ask="http://schemas.microsoft.com/office/drawing/2018/sketchyshapes" sd="3844796004">
                  <a:prstGeom prst="wedgeEllipseCallout">
                    <a:avLst>
                      <a:gd name="adj1" fmla="val -37228"/>
                      <a:gd name="adj2" fmla="val 5934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太感謝你們了！</a:t>
            </a:r>
            <a:endParaRPr lang="en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7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A06E243AE15428C9181E431735EE1" ma:contentTypeVersion="15" ma:contentTypeDescription="Create a new document." ma:contentTypeScope="" ma:versionID="58bc3881f8df75b437d53d2bea145306">
  <xsd:schema xmlns:xsd="http://www.w3.org/2001/XMLSchema" xmlns:xs="http://www.w3.org/2001/XMLSchema" xmlns:p="http://schemas.microsoft.com/office/2006/metadata/properties" xmlns:ns2="b6bfb00f-0d56-4d67-840f-59fa056bedad" xmlns:ns3="9e1b4d2e-1ff6-4dae-8023-845065c95d2b" targetNamespace="http://schemas.microsoft.com/office/2006/metadata/properties" ma:root="true" ma:fieldsID="e90dfcebb43859a37cb76e67f46ccbfe" ns2:_="" ns3:_="">
    <xsd:import namespace="b6bfb00f-0d56-4d67-840f-59fa056bedad"/>
    <xsd:import namespace="9e1b4d2e-1ff6-4dae-8023-845065c95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fb00f-0d56-4d67-840f-59fa056be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47f4383-ccf9-4935-95bf-a0dba1e34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b4d2e-1ff6-4dae-8023-845065c95d2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e79581a-5656-4f7f-8082-325bbb91d3b3}" ma:internalName="TaxCatchAll" ma:showField="CatchAllData" ma:web="9e1b4d2e-1ff6-4dae-8023-845065c95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bfb00f-0d56-4d67-840f-59fa056bedad">
      <Terms xmlns="http://schemas.microsoft.com/office/infopath/2007/PartnerControls"/>
    </lcf76f155ced4ddcb4097134ff3c332f>
    <TaxCatchAll xmlns="9e1b4d2e-1ff6-4dae-8023-845065c95d2b" xsi:nil="true"/>
  </documentManagement>
</p:properties>
</file>

<file path=customXml/itemProps1.xml><?xml version="1.0" encoding="utf-8"?>
<ds:datastoreItem xmlns:ds="http://schemas.openxmlformats.org/officeDocument/2006/customXml" ds:itemID="{AEBA9E7B-77E9-4AA0-87F3-7DD5AEA25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3B6D1D-8D17-42B5-848D-D37FB06BA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fb00f-0d56-4d67-840f-59fa056bedad"/>
    <ds:schemaRef ds:uri="9e1b4d2e-1ff6-4dae-8023-845065c95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DAE3D-5879-4C4F-9686-6DB27596CBF5}">
  <ds:schemaRefs>
    <ds:schemaRef ds:uri="http://schemas.microsoft.com/office/2006/metadata/properties"/>
    <ds:schemaRef ds:uri="http://schemas.microsoft.com/office/infopath/2007/PartnerControls"/>
    <ds:schemaRef ds:uri="b6bfb00f-0d56-4d67-840f-59fa056bedad"/>
    <ds:schemaRef ds:uri="9e1b4d2e-1ff6-4dae-8023-845065c95d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218</Words>
  <Application>Microsoft Office PowerPoint</Application>
  <PresentationFormat>寬螢幕</PresentationFormat>
  <Paragraphs>55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Yuen Kan Cheng</dc:creator>
  <cp:lastModifiedBy>Jessica Sze</cp:lastModifiedBy>
  <cp:revision>30</cp:revision>
  <dcterms:created xsi:type="dcterms:W3CDTF">2023-02-26T04:27:06Z</dcterms:created>
  <dcterms:modified xsi:type="dcterms:W3CDTF">2024-08-21T10:10:21Z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0x0101007F7A06E243AE15428C9181E431735EE1</vt:lpwstr>
  </property>
  <property fmtid="{D5CDD505-2E9C-101B-9397-08002B2CF9AE}" pid="3" name="MediaServiceImageTags">
    <vt:lpwstr/>
  </property>
</Properties>
</file>