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63" r:id="rId3"/>
    <p:sldId id="265" r:id="rId4"/>
    <p:sldId id="268" r:id="rId5"/>
    <p:sldId id="269" r:id="rId6"/>
    <p:sldId id="270" r:id="rId7"/>
    <p:sldId id="271" r:id="rId8"/>
    <p:sldId id="272" r:id="rId9"/>
    <p:sldId id="273" r:id="rId10"/>
    <p:sldId id="274" r:id="rId11"/>
    <p:sldId id="275" r:id="rId12"/>
    <p:sldId id="276" r:id="rId13"/>
    <p:sldId id="277" r:id="rId14"/>
    <p:sldId id="278" r:id="rId15"/>
    <p:sldId id="281" r:id="rId16"/>
    <p:sldId id="280" r:id="rId17"/>
    <p:sldId id="362"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89E644-26FB-456C-B4AA-9FD55EAD82F7}" v="40" dt="2024-12-31T13:06:41.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07" autoAdjust="0"/>
    <p:restoredTop sz="94660"/>
  </p:normalViewPr>
  <p:slideViewPr>
    <p:cSldViewPr snapToGrid="0">
      <p:cViewPr>
        <p:scale>
          <a:sx n="92" d="100"/>
          <a:sy n="92" d="100"/>
        </p:scale>
        <p:origin x="324" y="6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ent Lam" userId="4b9f04b0-8ed0-420d-859a-8130926d3ba8" providerId="ADAL" clId="{B52C738E-8D8C-4981-81ED-9806D071C89E}"/>
    <pc:docChg chg="undo redo custSel addSld delSld modSld">
      <pc:chgData name="Vincent Lam" userId="4b9f04b0-8ed0-420d-859a-8130926d3ba8" providerId="ADAL" clId="{B52C738E-8D8C-4981-81ED-9806D071C89E}" dt="2024-08-05T08:09:16.359" v="2276" actId="1076"/>
      <pc:docMkLst>
        <pc:docMk/>
      </pc:docMkLst>
      <pc:sldChg chg="del">
        <pc:chgData name="Vincent Lam" userId="4b9f04b0-8ed0-420d-859a-8130926d3ba8" providerId="ADAL" clId="{B52C738E-8D8C-4981-81ED-9806D071C89E}" dt="2024-08-02T08:52:03.080" v="1" actId="47"/>
        <pc:sldMkLst>
          <pc:docMk/>
          <pc:sldMk cId="3792621793" sldId="256"/>
        </pc:sldMkLst>
      </pc:sldChg>
      <pc:sldChg chg="addSp delSp modSp add mod">
        <pc:chgData name="Vincent Lam" userId="4b9f04b0-8ed0-420d-859a-8130926d3ba8" providerId="ADAL" clId="{B52C738E-8D8C-4981-81ED-9806D071C89E}" dt="2024-08-05T01:22:33.588" v="41" actId="1076"/>
        <pc:sldMkLst>
          <pc:docMk/>
          <pc:sldMk cId="2948744076" sldId="257"/>
        </pc:sldMkLst>
        <pc:spChg chg="mod">
          <ac:chgData name="Vincent Lam" userId="4b9f04b0-8ed0-420d-859a-8130926d3ba8" providerId="ADAL" clId="{B52C738E-8D8C-4981-81ED-9806D071C89E}" dt="2024-08-02T08:52:51.518" v="12" actId="14100"/>
          <ac:spMkLst>
            <pc:docMk/>
            <pc:sldMk cId="2948744076" sldId="257"/>
            <ac:spMk id="7" creationId="{1C962825-1C6A-F214-5F14-995EC3BC9F15}"/>
          </ac:spMkLst>
        </pc:spChg>
        <pc:spChg chg="mod">
          <ac:chgData name="Vincent Lam" userId="4b9f04b0-8ed0-420d-859a-8130926d3ba8" providerId="ADAL" clId="{B52C738E-8D8C-4981-81ED-9806D071C89E}" dt="2024-08-02T08:52:51.518" v="12" actId="14100"/>
          <ac:spMkLst>
            <pc:docMk/>
            <pc:sldMk cId="2948744076" sldId="257"/>
            <ac:spMk id="8" creationId="{1404C3F8-A9F6-77BE-B3EF-D33946719D20}"/>
          </ac:spMkLst>
        </pc:spChg>
        <pc:spChg chg="mod">
          <ac:chgData name="Vincent Lam" userId="4b9f04b0-8ed0-420d-859a-8130926d3ba8" providerId="ADAL" clId="{B52C738E-8D8C-4981-81ED-9806D071C89E}" dt="2024-08-02T08:52:51.518" v="12" actId="14100"/>
          <ac:spMkLst>
            <pc:docMk/>
            <pc:sldMk cId="2948744076" sldId="257"/>
            <ac:spMk id="9" creationId="{7855E33E-DAC5-559A-6B43-302A08A534F4}"/>
          </ac:spMkLst>
        </pc:spChg>
        <pc:spChg chg="mod">
          <ac:chgData name="Vincent Lam" userId="4b9f04b0-8ed0-420d-859a-8130926d3ba8" providerId="ADAL" clId="{B52C738E-8D8C-4981-81ED-9806D071C89E}" dt="2024-08-02T08:52:39.754" v="9"/>
          <ac:spMkLst>
            <pc:docMk/>
            <pc:sldMk cId="2948744076" sldId="257"/>
            <ac:spMk id="14" creationId="{D7D69299-6F8E-226D-26B7-561E21B31110}"/>
          </ac:spMkLst>
        </pc:spChg>
        <pc:grpChg chg="mod">
          <ac:chgData name="Vincent Lam" userId="4b9f04b0-8ed0-420d-859a-8130926d3ba8" providerId="ADAL" clId="{B52C738E-8D8C-4981-81ED-9806D071C89E}" dt="2024-08-02T08:52:51.518" v="12" actId="14100"/>
          <ac:grpSpMkLst>
            <pc:docMk/>
            <pc:sldMk cId="2948744076" sldId="257"/>
            <ac:grpSpMk id="6" creationId="{DA2C2AFA-2CA3-E311-6284-EA2CBC2A154F}"/>
          </ac:grpSpMkLst>
        </pc:grpChg>
        <pc:picChg chg="add mod modCrop">
          <ac:chgData name="Vincent Lam" userId="4b9f04b0-8ed0-420d-859a-8130926d3ba8" providerId="ADAL" clId="{B52C738E-8D8C-4981-81ED-9806D071C89E}" dt="2024-08-05T01:22:33.588" v="41" actId="1076"/>
          <ac:picMkLst>
            <pc:docMk/>
            <pc:sldMk cId="2948744076" sldId="257"/>
            <ac:picMk id="3" creationId="{37537F03-13F2-5B60-689A-BE128FF278F4}"/>
          </ac:picMkLst>
        </pc:picChg>
        <pc:picChg chg="del mod">
          <ac:chgData name="Vincent Lam" userId="4b9f04b0-8ed0-420d-859a-8130926d3ba8" providerId="ADAL" clId="{B52C738E-8D8C-4981-81ED-9806D071C89E}" dt="2024-08-02T09:02:01.634" v="16" actId="478"/>
          <ac:picMkLst>
            <pc:docMk/>
            <pc:sldMk cId="2948744076" sldId="257"/>
            <ac:picMk id="3" creationId="{A48B6AA1-2463-3A54-96DC-BC7D3CB5E192}"/>
          </ac:picMkLst>
        </pc:picChg>
        <pc:picChg chg="del">
          <ac:chgData name="Vincent Lam" userId="4b9f04b0-8ed0-420d-859a-8130926d3ba8" providerId="ADAL" clId="{B52C738E-8D8C-4981-81ED-9806D071C89E}" dt="2024-08-02T09:02:03.089" v="17" actId="478"/>
          <ac:picMkLst>
            <pc:docMk/>
            <pc:sldMk cId="2948744076" sldId="257"/>
            <ac:picMk id="11" creationId="{02DCE878-F3D3-C91F-D185-60600CCEFA0E}"/>
          </ac:picMkLst>
        </pc:picChg>
        <pc:picChg chg="mod">
          <ac:chgData name="Vincent Lam" userId="4b9f04b0-8ed0-420d-859a-8130926d3ba8" providerId="ADAL" clId="{B52C738E-8D8C-4981-81ED-9806D071C89E}" dt="2024-08-02T09:02:06.126" v="18" actId="34135"/>
          <ac:picMkLst>
            <pc:docMk/>
            <pc:sldMk cId="2948744076" sldId="257"/>
            <ac:picMk id="13" creationId="{D7D48B65-DB26-4F1F-5241-E13192C907DD}"/>
          </ac:picMkLst>
        </pc:picChg>
      </pc:sldChg>
      <pc:sldChg chg="add">
        <pc:chgData name="Vincent Lam" userId="4b9f04b0-8ed0-420d-859a-8130926d3ba8" providerId="ADAL" clId="{B52C738E-8D8C-4981-81ED-9806D071C89E}" dt="2024-08-02T08:52:23.687" v="3"/>
        <pc:sldMkLst>
          <pc:docMk/>
          <pc:sldMk cId="2899608692" sldId="259"/>
        </pc:sldMkLst>
      </pc:sldChg>
      <pc:sldChg chg="addSp delSp modSp add mod modAnim">
        <pc:chgData name="Vincent Lam" userId="4b9f04b0-8ed0-420d-859a-8130926d3ba8" providerId="ADAL" clId="{B52C738E-8D8C-4981-81ED-9806D071C89E}" dt="2024-08-05T01:46:24.915" v="366" actId="1076"/>
        <pc:sldMkLst>
          <pc:docMk/>
          <pc:sldMk cId="2421137840" sldId="263"/>
        </pc:sldMkLst>
        <pc:spChg chg="mod">
          <ac:chgData name="Vincent Lam" userId="4b9f04b0-8ed0-420d-859a-8130926d3ba8" providerId="ADAL" clId="{B52C738E-8D8C-4981-81ED-9806D071C89E}" dt="2024-08-05T01:22:54.909" v="43" actId="20577"/>
          <ac:spMkLst>
            <pc:docMk/>
            <pc:sldMk cId="2421137840" sldId="263"/>
            <ac:spMk id="6" creationId="{ED55D4AA-720D-5C35-9D9C-8F7808343F07}"/>
          </ac:spMkLst>
        </pc:spChg>
        <pc:spChg chg="mod">
          <ac:chgData name="Vincent Lam" userId="4b9f04b0-8ed0-420d-859a-8130926d3ba8" providerId="ADAL" clId="{B52C738E-8D8C-4981-81ED-9806D071C89E}" dt="2024-08-02T08:52:55.955" v="13" actId="14100"/>
          <ac:spMkLst>
            <pc:docMk/>
            <pc:sldMk cId="2421137840" sldId="263"/>
            <ac:spMk id="7" creationId="{99A4EB3B-EBF8-1FF2-B00F-DCBE3425B6F9}"/>
          </ac:spMkLst>
        </pc:spChg>
        <pc:spChg chg="mod ord">
          <ac:chgData name="Vincent Lam" userId="4b9f04b0-8ed0-420d-859a-8130926d3ba8" providerId="ADAL" clId="{B52C738E-8D8C-4981-81ED-9806D071C89E}" dt="2024-08-05T01:45:37.042" v="357" actId="1076"/>
          <ac:spMkLst>
            <pc:docMk/>
            <pc:sldMk cId="2421137840" sldId="263"/>
            <ac:spMk id="8" creationId="{90DB246A-6103-41DE-6DB4-269E889569E4}"/>
          </ac:spMkLst>
        </pc:spChg>
        <pc:spChg chg="mod">
          <ac:chgData name="Vincent Lam" userId="4b9f04b0-8ed0-420d-859a-8130926d3ba8" providerId="ADAL" clId="{B52C738E-8D8C-4981-81ED-9806D071C89E}" dt="2024-08-05T01:27:23.537" v="117" actId="1076"/>
          <ac:spMkLst>
            <pc:docMk/>
            <pc:sldMk cId="2421137840" sldId="263"/>
            <ac:spMk id="9" creationId="{B8F1E94C-7EEB-35D0-B7C0-356143AF15EC}"/>
          </ac:spMkLst>
        </pc:spChg>
        <pc:spChg chg="mod">
          <ac:chgData name="Vincent Lam" userId="4b9f04b0-8ed0-420d-859a-8130926d3ba8" providerId="ADAL" clId="{B52C738E-8D8C-4981-81ED-9806D071C89E}" dt="2024-08-05T01:46:24.915" v="366" actId="1076"/>
          <ac:spMkLst>
            <pc:docMk/>
            <pc:sldMk cId="2421137840" sldId="263"/>
            <ac:spMk id="11" creationId="{573D4808-BECD-E34B-D7F1-50059596B18D}"/>
          </ac:spMkLst>
        </pc:spChg>
        <pc:spChg chg="del">
          <ac:chgData name="Vincent Lam" userId="4b9f04b0-8ed0-420d-859a-8130926d3ba8" providerId="ADAL" clId="{B52C738E-8D8C-4981-81ED-9806D071C89E}" dt="2024-08-05T01:24:21.660" v="63" actId="478"/>
          <ac:spMkLst>
            <pc:docMk/>
            <pc:sldMk cId="2421137840" sldId="263"/>
            <ac:spMk id="12" creationId="{1A5E6EC3-9383-9DEE-27A0-7647450CC21D}"/>
          </ac:spMkLst>
        </pc:spChg>
        <pc:spChg chg="mod">
          <ac:chgData name="Vincent Lam" userId="4b9f04b0-8ed0-420d-859a-8130926d3ba8" providerId="ADAL" clId="{B52C738E-8D8C-4981-81ED-9806D071C89E}" dt="2024-08-02T08:52:55.955" v="13" actId="14100"/>
          <ac:spMkLst>
            <pc:docMk/>
            <pc:sldMk cId="2421137840" sldId="263"/>
            <ac:spMk id="13" creationId="{DDB53BE7-4C2D-6FF4-F52A-76605B4532AD}"/>
          </ac:spMkLst>
        </pc:spChg>
        <pc:spChg chg="mod">
          <ac:chgData name="Vincent Lam" userId="4b9f04b0-8ed0-420d-859a-8130926d3ba8" providerId="ADAL" clId="{B52C738E-8D8C-4981-81ED-9806D071C89E}" dt="2024-08-02T08:52:55.955" v="13" actId="14100"/>
          <ac:spMkLst>
            <pc:docMk/>
            <pc:sldMk cId="2421137840" sldId="263"/>
            <ac:spMk id="16" creationId="{77C32374-DA24-02EC-9BD9-295ABFD62CF8}"/>
          </ac:spMkLst>
        </pc:spChg>
        <pc:grpChg chg="add mod">
          <ac:chgData name="Vincent Lam" userId="4b9f04b0-8ed0-420d-859a-8130926d3ba8" providerId="ADAL" clId="{B52C738E-8D8C-4981-81ED-9806D071C89E}" dt="2024-08-02T08:52:55.955" v="13" actId="14100"/>
          <ac:grpSpMkLst>
            <pc:docMk/>
            <pc:sldMk cId="2421137840" sldId="263"/>
            <ac:grpSpMk id="2" creationId="{2DEF6D58-DE79-E50A-3AFE-04E8ADEA2207}"/>
          </ac:grpSpMkLst>
        </pc:grpChg>
        <pc:grpChg chg="del">
          <ac:chgData name="Vincent Lam" userId="4b9f04b0-8ed0-420d-859a-8130926d3ba8" providerId="ADAL" clId="{B52C738E-8D8C-4981-81ED-9806D071C89E}" dt="2024-08-02T08:52:45.038" v="10" actId="478"/>
          <ac:grpSpMkLst>
            <pc:docMk/>
            <pc:sldMk cId="2421137840" sldId="263"/>
            <ac:grpSpMk id="3" creationId="{2D32C812-D27C-146B-23ED-537A48FDC799}"/>
          </ac:grpSpMkLst>
        </pc:grpChg>
        <pc:picChg chg="ord">
          <ac:chgData name="Vincent Lam" userId="4b9f04b0-8ed0-420d-859a-8130926d3ba8" providerId="ADAL" clId="{B52C738E-8D8C-4981-81ED-9806D071C89E}" dt="2024-08-05T01:38:52.980" v="206" actId="167"/>
          <ac:picMkLst>
            <pc:docMk/>
            <pc:sldMk cId="2421137840" sldId="263"/>
            <ac:picMk id="4" creationId="{535FEAF5-484C-2EE2-2B14-B4E34A0EB928}"/>
          </ac:picMkLst>
        </pc:picChg>
        <pc:picChg chg="del">
          <ac:chgData name="Vincent Lam" userId="4b9f04b0-8ed0-420d-859a-8130926d3ba8" providerId="ADAL" clId="{B52C738E-8D8C-4981-81ED-9806D071C89E}" dt="2024-08-05T01:24:19.111" v="62" actId="478"/>
          <ac:picMkLst>
            <pc:docMk/>
            <pc:sldMk cId="2421137840" sldId="263"/>
            <ac:picMk id="5" creationId="{722FB568-69DE-4B4D-C40D-948803191AFD}"/>
          </ac:picMkLst>
        </pc:picChg>
        <pc:picChg chg="add mod ord">
          <ac:chgData name="Vincent Lam" userId="4b9f04b0-8ed0-420d-859a-8130926d3ba8" providerId="ADAL" clId="{B52C738E-8D8C-4981-81ED-9806D071C89E}" dt="2024-08-05T01:46:18.930" v="365" actId="1076"/>
          <ac:picMkLst>
            <pc:docMk/>
            <pc:sldMk cId="2421137840" sldId="263"/>
            <ac:picMk id="10" creationId="{8045C8B4-5020-7094-FBC8-5F5A60594EA2}"/>
          </ac:picMkLst>
        </pc:picChg>
      </pc:sldChg>
      <pc:sldChg chg="add del">
        <pc:chgData name="Vincent Lam" userId="4b9f04b0-8ed0-420d-859a-8130926d3ba8" providerId="ADAL" clId="{B52C738E-8D8C-4981-81ED-9806D071C89E}" dt="2024-08-05T01:46:53.408" v="373" actId="47"/>
        <pc:sldMkLst>
          <pc:docMk/>
          <pc:sldMk cId="1009733188" sldId="264"/>
        </pc:sldMkLst>
      </pc:sldChg>
      <pc:sldChg chg="addSp delSp modSp add mod">
        <pc:chgData name="Vincent Lam" userId="4b9f04b0-8ed0-420d-859a-8130926d3ba8" providerId="ADAL" clId="{B52C738E-8D8C-4981-81ED-9806D071C89E}" dt="2024-08-05T02:17:31.491" v="545" actId="1076"/>
        <pc:sldMkLst>
          <pc:docMk/>
          <pc:sldMk cId="367173757" sldId="265"/>
        </pc:sldMkLst>
        <pc:spChg chg="mod">
          <ac:chgData name="Vincent Lam" userId="4b9f04b0-8ed0-420d-859a-8130926d3ba8" providerId="ADAL" clId="{B52C738E-8D8C-4981-81ED-9806D071C89E}" dt="2024-08-05T01:33:00.471" v="160" actId="20577"/>
          <ac:spMkLst>
            <pc:docMk/>
            <pc:sldMk cId="367173757" sldId="265"/>
            <ac:spMk id="6" creationId="{ED55D4AA-720D-5C35-9D9C-8F7808343F07}"/>
          </ac:spMkLst>
        </pc:spChg>
        <pc:spChg chg="mod">
          <ac:chgData name="Vincent Lam" userId="4b9f04b0-8ed0-420d-859a-8130926d3ba8" providerId="ADAL" clId="{B52C738E-8D8C-4981-81ED-9806D071C89E}" dt="2024-08-05T02:11:20.592" v="485" actId="1076"/>
          <ac:spMkLst>
            <pc:docMk/>
            <pc:sldMk cId="367173757" sldId="265"/>
            <ac:spMk id="8" creationId="{90DB246A-6103-41DE-6DB4-269E889569E4}"/>
          </ac:spMkLst>
        </pc:spChg>
        <pc:spChg chg="mod">
          <ac:chgData name="Vincent Lam" userId="4b9f04b0-8ed0-420d-859a-8130926d3ba8" providerId="ADAL" clId="{B52C738E-8D8C-4981-81ED-9806D071C89E}" dt="2024-08-05T02:11:01.194" v="480" actId="1076"/>
          <ac:spMkLst>
            <pc:docMk/>
            <pc:sldMk cId="367173757" sldId="265"/>
            <ac:spMk id="9" creationId="{B8F1E94C-7EEB-35D0-B7C0-356143AF15EC}"/>
          </ac:spMkLst>
        </pc:spChg>
        <pc:spChg chg="mod">
          <ac:chgData name="Vincent Lam" userId="4b9f04b0-8ed0-420d-859a-8130926d3ba8" providerId="ADAL" clId="{B52C738E-8D8C-4981-81ED-9806D071C89E}" dt="2024-08-05T02:17:09.350" v="542" actId="1076"/>
          <ac:spMkLst>
            <pc:docMk/>
            <pc:sldMk cId="367173757" sldId="265"/>
            <ac:spMk id="11" creationId="{573D4808-BECD-E34B-D7F1-50059596B18D}"/>
          </ac:spMkLst>
        </pc:spChg>
        <pc:picChg chg="add mod">
          <ac:chgData name="Vincent Lam" userId="4b9f04b0-8ed0-420d-859a-8130926d3ba8" providerId="ADAL" clId="{B52C738E-8D8C-4981-81ED-9806D071C89E}" dt="2024-08-05T02:17:31.491" v="545" actId="1076"/>
          <ac:picMkLst>
            <pc:docMk/>
            <pc:sldMk cId="367173757" sldId="265"/>
            <ac:picMk id="5" creationId="{6C122FC3-D084-796E-6C26-3C203CFDA01C}"/>
          </ac:picMkLst>
        </pc:picChg>
        <pc:picChg chg="del">
          <ac:chgData name="Vincent Lam" userId="4b9f04b0-8ed0-420d-859a-8130926d3ba8" providerId="ADAL" clId="{B52C738E-8D8C-4981-81ED-9806D071C89E}" dt="2024-08-05T01:33:02.117" v="161" actId="478"/>
          <ac:picMkLst>
            <pc:docMk/>
            <pc:sldMk cId="367173757" sldId="265"/>
            <ac:picMk id="10" creationId="{8045C8B4-5020-7094-FBC8-5F5A60594EA2}"/>
          </ac:picMkLst>
        </pc:picChg>
        <pc:picChg chg="add del mod">
          <ac:chgData name="Vincent Lam" userId="4b9f04b0-8ed0-420d-859a-8130926d3ba8" providerId="ADAL" clId="{B52C738E-8D8C-4981-81ED-9806D071C89E}" dt="2024-08-05T02:08:57.372" v="440" actId="478"/>
          <ac:picMkLst>
            <pc:docMk/>
            <pc:sldMk cId="367173757" sldId="265"/>
            <ac:picMk id="14" creationId="{AAE65CD6-70C4-E3DD-B3DC-FFB306184148}"/>
          </ac:picMkLst>
        </pc:picChg>
        <pc:picChg chg="add mod modCrop">
          <ac:chgData name="Vincent Lam" userId="4b9f04b0-8ed0-420d-859a-8130926d3ba8" providerId="ADAL" clId="{B52C738E-8D8C-4981-81ED-9806D071C89E}" dt="2024-08-05T02:11:27.503" v="486" actId="1076"/>
          <ac:picMkLst>
            <pc:docMk/>
            <pc:sldMk cId="367173757" sldId="265"/>
            <ac:picMk id="17" creationId="{FF1C5355-E05D-6A41-D95D-8A9ED8FA9FBF}"/>
          </ac:picMkLst>
        </pc:picChg>
      </pc:sldChg>
      <pc:sldChg chg="add del">
        <pc:chgData name="Vincent Lam" userId="4b9f04b0-8ed0-420d-859a-8130926d3ba8" providerId="ADAL" clId="{B52C738E-8D8C-4981-81ED-9806D071C89E}" dt="2024-08-05T01:46:54.533" v="374" actId="47"/>
        <pc:sldMkLst>
          <pc:docMk/>
          <pc:sldMk cId="1493738510" sldId="266"/>
        </pc:sldMkLst>
      </pc:sldChg>
      <pc:sldChg chg="add del">
        <pc:chgData name="Vincent Lam" userId="4b9f04b0-8ed0-420d-859a-8130926d3ba8" providerId="ADAL" clId="{B52C738E-8D8C-4981-81ED-9806D071C89E}" dt="2024-08-05T01:46:53.248" v="372" actId="47"/>
        <pc:sldMkLst>
          <pc:docMk/>
          <pc:sldMk cId="378234664" sldId="267"/>
        </pc:sldMkLst>
      </pc:sldChg>
      <pc:sldChg chg="addSp delSp modSp add mod">
        <pc:chgData name="Vincent Lam" userId="4b9f04b0-8ed0-420d-859a-8130926d3ba8" providerId="ADAL" clId="{B52C738E-8D8C-4981-81ED-9806D071C89E}" dt="2024-08-05T02:29:25.424" v="607" actId="14861"/>
        <pc:sldMkLst>
          <pc:docMk/>
          <pc:sldMk cId="646294931" sldId="268"/>
        </pc:sldMkLst>
        <pc:spChg chg="add mod">
          <ac:chgData name="Vincent Lam" userId="4b9f04b0-8ed0-420d-859a-8130926d3ba8" providerId="ADAL" clId="{B52C738E-8D8C-4981-81ED-9806D071C89E}" dt="2024-08-05T02:25:50.422" v="578" actId="1076"/>
          <ac:spMkLst>
            <pc:docMk/>
            <pc:sldMk cId="646294931" sldId="268"/>
            <ac:spMk id="5" creationId="{75979759-1485-6311-582D-073A064E083A}"/>
          </ac:spMkLst>
        </pc:spChg>
        <pc:spChg chg="mod">
          <ac:chgData name="Vincent Lam" userId="4b9f04b0-8ed0-420d-859a-8130926d3ba8" providerId="ADAL" clId="{B52C738E-8D8C-4981-81ED-9806D071C89E}" dt="2024-08-05T02:28:51.426" v="601" actId="20577"/>
          <ac:spMkLst>
            <pc:docMk/>
            <pc:sldMk cId="646294931" sldId="268"/>
            <ac:spMk id="6" creationId="{ED55D4AA-720D-5C35-9D9C-8F7808343F07}"/>
          </ac:spMkLst>
        </pc:spChg>
        <pc:spChg chg="del">
          <ac:chgData name="Vincent Lam" userId="4b9f04b0-8ed0-420d-859a-8130926d3ba8" providerId="ADAL" clId="{B52C738E-8D8C-4981-81ED-9806D071C89E}" dt="2024-08-05T02:12:43.665" v="501" actId="478"/>
          <ac:spMkLst>
            <pc:docMk/>
            <pc:sldMk cId="646294931" sldId="268"/>
            <ac:spMk id="8" creationId="{90DB246A-6103-41DE-6DB4-269E889569E4}"/>
          </ac:spMkLst>
        </pc:spChg>
        <pc:spChg chg="mod">
          <ac:chgData name="Vincent Lam" userId="4b9f04b0-8ed0-420d-859a-8130926d3ba8" providerId="ADAL" clId="{B52C738E-8D8C-4981-81ED-9806D071C89E}" dt="2024-08-05T02:19:36.067" v="550" actId="1076"/>
          <ac:spMkLst>
            <pc:docMk/>
            <pc:sldMk cId="646294931" sldId="268"/>
            <ac:spMk id="9" creationId="{B8F1E94C-7EEB-35D0-B7C0-356143AF15EC}"/>
          </ac:spMkLst>
        </pc:spChg>
        <pc:spChg chg="add mod">
          <ac:chgData name="Vincent Lam" userId="4b9f04b0-8ed0-420d-859a-8130926d3ba8" providerId="ADAL" clId="{B52C738E-8D8C-4981-81ED-9806D071C89E}" dt="2024-08-05T02:28:20.595" v="598" actId="1076"/>
          <ac:spMkLst>
            <pc:docMk/>
            <pc:sldMk cId="646294931" sldId="268"/>
            <ac:spMk id="10" creationId="{1ED1EB95-659D-39A5-6439-5C559F2EA265}"/>
          </ac:spMkLst>
        </pc:spChg>
        <pc:spChg chg="mod">
          <ac:chgData name="Vincent Lam" userId="4b9f04b0-8ed0-420d-859a-8130926d3ba8" providerId="ADAL" clId="{B52C738E-8D8C-4981-81ED-9806D071C89E}" dt="2024-08-05T02:28:10.633" v="596" actId="1076"/>
          <ac:spMkLst>
            <pc:docMk/>
            <pc:sldMk cId="646294931" sldId="268"/>
            <ac:spMk id="11" creationId="{573D4808-BECD-E34B-D7F1-50059596B18D}"/>
          </ac:spMkLst>
        </pc:spChg>
        <pc:spChg chg="add mod">
          <ac:chgData name="Vincent Lam" userId="4b9f04b0-8ed0-420d-859a-8130926d3ba8" providerId="ADAL" clId="{B52C738E-8D8C-4981-81ED-9806D071C89E}" dt="2024-08-05T02:28:42.545" v="599" actId="1076"/>
          <ac:spMkLst>
            <pc:docMk/>
            <pc:sldMk cId="646294931" sldId="268"/>
            <ac:spMk id="12" creationId="{9A6597F6-F312-5B7F-7A35-E73A6FFAC8AC}"/>
          </ac:spMkLst>
        </pc:spChg>
        <pc:picChg chg="ord">
          <ac:chgData name="Vincent Lam" userId="4b9f04b0-8ed0-420d-859a-8130926d3ba8" providerId="ADAL" clId="{B52C738E-8D8C-4981-81ED-9806D071C89E}" dt="2024-08-05T02:24:53.843" v="570" actId="167"/>
          <ac:picMkLst>
            <pc:docMk/>
            <pc:sldMk cId="646294931" sldId="268"/>
            <ac:picMk id="4" creationId="{535FEAF5-484C-2EE2-2B14-B4E34A0EB928}"/>
          </ac:picMkLst>
        </pc:picChg>
        <pc:picChg chg="add mod ord modCrop">
          <ac:chgData name="Vincent Lam" userId="4b9f04b0-8ed0-420d-859a-8130926d3ba8" providerId="ADAL" clId="{B52C738E-8D8C-4981-81ED-9806D071C89E}" dt="2024-08-05T02:29:25.424" v="607" actId="14861"/>
          <ac:picMkLst>
            <pc:docMk/>
            <pc:sldMk cId="646294931" sldId="268"/>
            <ac:picMk id="15" creationId="{C6A0E7A6-9D1F-0645-61FA-C0D67D90E050}"/>
          </ac:picMkLst>
        </pc:picChg>
      </pc:sldChg>
      <pc:sldChg chg="addSp delSp modSp add mod modAnim">
        <pc:chgData name="Vincent Lam" userId="4b9f04b0-8ed0-420d-859a-8130926d3ba8" providerId="ADAL" clId="{B52C738E-8D8C-4981-81ED-9806D071C89E}" dt="2024-08-05T02:46:51.718" v="747" actId="1076"/>
        <pc:sldMkLst>
          <pc:docMk/>
          <pc:sldMk cId="2197249474" sldId="269"/>
        </pc:sldMkLst>
        <pc:spChg chg="mod">
          <ac:chgData name="Vincent Lam" userId="4b9f04b0-8ed0-420d-859a-8130926d3ba8" providerId="ADAL" clId="{B52C738E-8D8C-4981-81ED-9806D071C89E}" dt="2024-08-05T02:39:20.306" v="651" actId="20577"/>
          <ac:spMkLst>
            <pc:docMk/>
            <pc:sldMk cId="2197249474" sldId="269"/>
            <ac:spMk id="6" creationId="{ED55D4AA-720D-5C35-9D9C-8F7808343F07}"/>
          </ac:spMkLst>
        </pc:spChg>
        <pc:spChg chg="del">
          <ac:chgData name="Vincent Lam" userId="4b9f04b0-8ed0-420d-859a-8130926d3ba8" providerId="ADAL" clId="{B52C738E-8D8C-4981-81ED-9806D071C89E}" dt="2024-08-05T02:33:20.951" v="609" actId="478"/>
          <ac:spMkLst>
            <pc:docMk/>
            <pc:sldMk cId="2197249474" sldId="269"/>
            <ac:spMk id="8" creationId="{90DB246A-6103-41DE-6DB4-269E889569E4}"/>
          </ac:spMkLst>
        </pc:spChg>
        <pc:spChg chg="mod">
          <ac:chgData name="Vincent Lam" userId="4b9f04b0-8ed0-420d-859a-8130926d3ba8" providerId="ADAL" clId="{B52C738E-8D8C-4981-81ED-9806D071C89E}" dt="2024-08-05T02:36:19.250" v="648" actId="1076"/>
          <ac:spMkLst>
            <pc:docMk/>
            <pc:sldMk cId="2197249474" sldId="269"/>
            <ac:spMk id="9" creationId="{B8F1E94C-7EEB-35D0-B7C0-356143AF15EC}"/>
          </ac:spMkLst>
        </pc:spChg>
        <pc:spChg chg="mod">
          <ac:chgData name="Vincent Lam" userId="4b9f04b0-8ed0-420d-859a-8130926d3ba8" providerId="ADAL" clId="{B52C738E-8D8C-4981-81ED-9806D071C89E}" dt="2024-08-05T02:46:51.718" v="747" actId="1076"/>
          <ac:spMkLst>
            <pc:docMk/>
            <pc:sldMk cId="2197249474" sldId="269"/>
            <ac:spMk id="11" creationId="{573D4808-BECD-E34B-D7F1-50059596B18D}"/>
          </ac:spMkLst>
        </pc:spChg>
        <pc:picChg chg="add mod">
          <ac:chgData name="Vincent Lam" userId="4b9f04b0-8ed0-420d-859a-8130926d3ba8" providerId="ADAL" clId="{B52C738E-8D8C-4981-81ED-9806D071C89E}" dt="2024-08-05T02:45:47.332" v="746" actId="1076"/>
          <ac:picMkLst>
            <pc:docMk/>
            <pc:sldMk cId="2197249474" sldId="269"/>
            <ac:picMk id="5" creationId="{5FDD7C5F-3620-A233-CC88-5CB256E958ED}"/>
          </ac:picMkLst>
        </pc:picChg>
        <pc:picChg chg="add mod modCrop">
          <ac:chgData name="Vincent Lam" userId="4b9f04b0-8ed0-420d-859a-8130926d3ba8" providerId="ADAL" clId="{B52C738E-8D8C-4981-81ED-9806D071C89E}" dt="2024-08-05T02:45:45.157" v="745" actId="1076"/>
          <ac:picMkLst>
            <pc:docMk/>
            <pc:sldMk cId="2197249474" sldId="269"/>
            <ac:picMk id="12" creationId="{1F1075CB-EDDE-9359-39E7-3F3A36861C47}"/>
          </ac:picMkLst>
        </pc:picChg>
      </pc:sldChg>
      <pc:sldChg chg="addSp delSp modSp add mod delAnim modAnim">
        <pc:chgData name="Vincent Lam" userId="4b9f04b0-8ed0-420d-859a-8130926d3ba8" providerId="ADAL" clId="{B52C738E-8D8C-4981-81ED-9806D071C89E}" dt="2024-08-05T03:04:22.052" v="810" actId="14100"/>
        <pc:sldMkLst>
          <pc:docMk/>
          <pc:sldMk cId="3018674165" sldId="270"/>
        </pc:sldMkLst>
        <pc:spChg chg="add mod">
          <ac:chgData name="Vincent Lam" userId="4b9f04b0-8ed0-420d-859a-8130926d3ba8" providerId="ADAL" clId="{B52C738E-8D8C-4981-81ED-9806D071C89E}" dt="2024-08-05T03:04:09.544" v="807" actId="1076"/>
          <ac:spMkLst>
            <pc:docMk/>
            <pc:sldMk cId="3018674165" sldId="270"/>
            <ac:spMk id="3" creationId="{DDE086DA-4B41-1C8B-772D-8DF6E8E11B84}"/>
          </ac:spMkLst>
        </pc:spChg>
        <pc:spChg chg="mod">
          <ac:chgData name="Vincent Lam" userId="4b9f04b0-8ed0-420d-859a-8130926d3ba8" providerId="ADAL" clId="{B52C738E-8D8C-4981-81ED-9806D071C89E}" dt="2024-08-05T02:51:50.611" v="749" actId="20577"/>
          <ac:spMkLst>
            <pc:docMk/>
            <pc:sldMk cId="3018674165" sldId="270"/>
            <ac:spMk id="6" creationId="{ED55D4AA-720D-5C35-9D9C-8F7808343F07}"/>
          </ac:spMkLst>
        </pc:spChg>
        <pc:spChg chg="del">
          <ac:chgData name="Vincent Lam" userId="4b9f04b0-8ed0-420d-859a-8130926d3ba8" providerId="ADAL" clId="{B52C738E-8D8C-4981-81ED-9806D071C89E}" dt="2024-08-05T02:54:12.285" v="756" actId="478"/>
          <ac:spMkLst>
            <pc:docMk/>
            <pc:sldMk cId="3018674165" sldId="270"/>
            <ac:spMk id="8" creationId="{90DB246A-6103-41DE-6DB4-269E889569E4}"/>
          </ac:spMkLst>
        </pc:spChg>
        <pc:spChg chg="del">
          <ac:chgData name="Vincent Lam" userId="4b9f04b0-8ed0-420d-859a-8130926d3ba8" providerId="ADAL" clId="{B52C738E-8D8C-4981-81ED-9806D071C89E}" dt="2024-08-05T02:53:46.864" v="750" actId="478"/>
          <ac:spMkLst>
            <pc:docMk/>
            <pc:sldMk cId="3018674165" sldId="270"/>
            <ac:spMk id="9" creationId="{B8F1E94C-7EEB-35D0-B7C0-356143AF15EC}"/>
          </ac:spMkLst>
        </pc:spChg>
        <pc:spChg chg="mod">
          <ac:chgData name="Vincent Lam" userId="4b9f04b0-8ed0-420d-859a-8130926d3ba8" providerId="ADAL" clId="{B52C738E-8D8C-4981-81ED-9806D071C89E}" dt="2024-08-05T03:04:06.762" v="806" actId="1076"/>
          <ac:spMkLst>
            <pc:docMk/>
            <pc:sldMk cId="3018674165" sldId="270"/>
            <ac:spMk id="11" creationId="{573D4808-BECD-E34B-D7F1-50059596B18D}"/>
          </ac:spMkLst>
        </pc:spChg>
        <pc:picChg chg="add mod">
          <ac:chgData name="Vincent Lam" userId="4b9f04b0-8ed0-420d-859a-8130926d3ba8" providerId="ADAL" clId="{B52C738E-8D8C-4981-81ED-9806D071C89E}" dt="2024-08-05T03:04:22.052" v="810" actId="14100"/>
          <ac:picMkLst>
            <pc:docMk/>
            <pc:sldMk cId="3018674165" sldId="270"/>
            <ac:picMk id="10" creationId="{A14AE9F8-FE92-7ACB-8907-F68A14495F61}"/>
          </ac:picMkLst>
        </pc:picChg>
      </pc:sldChg>
      <pc:sldChg chg="addSp delSp modSp add mod delAnim modAnim">
        <pc:chgData name="Vincent Lam" userId="4b9f04b0-8ed0-420d-859a-8130926d3ba8" providerId="ADAL" clId="{B52C738E-8D8C-4981-81ED-9806D071C89E}" dt="2024-08-05T03:21:46.230" v="891" actId="1076"/>
        <pc:sldMkLst>
          <pc:docMk/>
          <pc:sldMk cId="2019056192" sldId="271"/>
        </pc:sldMkLst>
        <pc:spChg chg="add mod">
          <ac:chgData name="Vincent Lam" userId="4b9f04b0-8ed0-420d-859a-8130926d3ba8" providerId="ADAL" clId="{B52C738E-8D8C-4981-81ED-9806D071C89E}" dt="2024-08-05T03:10:06.013" v="855" actId="1076"/>
          <ac:spMkLst>
            <pc:docMk/>
            <pc:sldMk cId="2019056192" sldId="271"/>
            <ac:spMk id="3" creationId="{1BBDCED2-9F5B-2947-DD43-4345D8237F65}"/>
          </ac:spMkLst>
        </pc:spChg>
        <pc:spChg chg="mod">
          <ac:chgData name="Vincent Lam" userId="4b9f04b0-8ed0-420d-859a-8130926d3ba8" providerId="ADAL" clId="{B52C738E-8D8C-4981-81ED-9806D071C89E}" dt="2024-08-05T03:06:14.823" v="814" actId="20577"/>
          <ac:spMkLst>
            <pc:docMk/>
            <pc:sldMk cId="2019056192" sldId="271"/>
            <ac:spMk id="6" creationId="{ED55D4AA-720D-5C35-9D9C-8F7808343F07}"/>
          </ac:spMkLst>
        </pc:spChg>
        <pc:spChg chg="del mod">
          <ac:chgData name="Vincent Lam" userId="4b9f04b0-8ed0-420d-859a-8130926d3ba8" providerId="ADAL" clId="{B52C738E-8D8C-4981-81ED-9806D071C89E}" dt="2024-08-05T03:07:33.330" v="838" actId="478"/>
          <ac:spMkLst>
            <pc:docMk/>
            <pc:sldMk cId="2019056192" sldId="271"/>
            <ac:spMk id="8" creationId="{90DB246A-6103-41DE-6DB4-269E889569E4}"/>
          </ac:spMkLst>
        </pc:spChg>
        <pc:spChg chg="del">
          <ac:chgData name="Vincent Lam" userId="4b9f04b0-8ed0-420d-859a-8130926d3ba8" providerId="ADAL" clId="{B52C738E-8D8C-4981-81ED-9806D071C89E}" dt="2024-08-05T03:06:09.968" v="811" actId="478"/>
          <ac:spMkLst>
            <pc:docMk/>
            <pc:sldMk cId="2019056192" sldId="271"/>
            <ac:spMk id="9" creationId="{B8F1E94C-7EEB-35D0-B7C0-356143AF15EC}"/>
          </ac:spMkLst>
        </pc:spChg>
        <pc:spChg chg="mod">
          <ac:chgData name="Vincent Lam" userId="4b9f04b0-8ed0-420d-859a-8130926d3ba8" providerId="ADAL" clId="{B52C738E-8D8C-4981-81ED-9806D071C89E}" dt="2024-08-05T03:10:11.616" v="856" actId="1076"/>
          <ac:spMkLst>
            <pc:docMk/>
            <pc:sldMk cId="2019056192" sldId="271"/>
            <ac:spMk id="11" creationId="{573D4808-BECD-E34B-D7F1-50059596B18D}"/>
          </ac:spMkLst>
        </pc:spChg>
        <pc:picChg chg="add mod modCrop">
          <ac:chgData name="Vincent Lam" userId="4b9f04b0-8ed0-420d-859a-8130926d3ba8" providerId="ADAL" clId="{B52C738E-8D8C-4981-81ED-9806D071C89E}" dt="2024-08-05T03:21:46.230" v="891" actId="1076"/>
          <ac:picMkLst>
            <pc:docMk/>
            <pc:sldMk cId="2019056192" sldId="271"/>
            <ac:picMk id="10" creationId="{D9BE642C-69B8-9AFE-8BCA-2E1DB5F93CEE}"/>
          </ac:picMkLst>
        </pc:picChg>
        <pc:picChg chg="add mod">
          <ac:chgData name="Vincent Lam" userId="4b9f04b0-8ed0-420d-859a-8130926d3ba8" providerId="ADAL" clId="{B52C738E-8D8C-4981-81ED-9806D071C89E}" dt="2024-08-05T03:21:42.103" v="890" actId="1076"/>
          <ac:picMkLst>
            <pc:docMk/>
            <pc:sldMk cId="2019056192" sldId="271"/>
            <ac:picMk id="14" creationId="{C643DB2C-4183-7A06-BC37-57831FF57B40}"/>
          </ac:picMkLst>
        </pc:picChg>
      </pc:sldChg>
      <pc:sldChg chg="addSp delSp modSp add mod delAnim modAnim">
        <pc:chgData name="Vincent Lam" userId="4b9f04b0-8ed0-420d-859a-8130926d3ba8" providerId="ADAL" clId="{B52C738E-8D8C-4981-81ED-9806D071C89E}" dt="2024-08-05T04:03:22.909" v="1005" actId="1076"/>
        <pc:sldMkLst>
          <pc:docMk/>
          <pc:sldMk cId="1432691349" sldId="272"/>
        </pc:sldMkLst>
        <pc:spChg chg="add mod">
          <ac:chgData name="Vincent Lam" userId="4b9f04b0-8ed0-420d-859a-8130926d3ba8" providerId="ADAL" clId="{B52C738E-8D8C-4981-81ED-9806D071C89E}" dt="2024-08-05T03:59:53.500" v="937" actId="1076"/>
          <ac:spMkLst>
            <pc:docMk/>
            <pc:sldMk cId="1432691349" sldId="272"/>
            <ac:spMk id="3" creationId="{773EE0E2-EC02-487E-1ACB-954571E261F9}"/>
          </ac:spMkLst>
        </pc:spChg>
        <pc:spChg chg="mod">
          <ac:chgData name="Vincent Lam" userId="4b9f04b0-8ed0-420d-859a-8130926d3ba8" providerId="ADAL" clId="{B52C738E-8D8C-4981-81ED-9806D071C89E}" dt="2024-08-05T03:22:17.218" v="892" actId="20577"/>
          <ac:spMkLst>
            <pc:docMk/>
            <pc:sldMk cId="1432691349" sldId="272"/>
            <ac:spMk id="6" creationId="{ED55D4AA-720D-5C35-9D9C-8F7808343F07}"/>
          </ac:spMkLst>
        </pc:spChg>
        <pc:spChg chg="del">
          <ac:chgData name="Vincent Lam" userId="4b9f04b0-8ed0-420d-859a-8130926d3ba8" providerId="ADAL" clId="{B52C738E-8D8C-4981-81ED-9806D071C89E}" dt="2024-08-05T03:51:59.889" v="906" actId="478"/>
          <ac:spMkLst>
            <pc:docMk/>
            <pc:sldMk cId="1432691349" sldId="272"/>
            <ac:spMk id="8" creationId="{90DB246A-6103-41DE-6DB4-269E889569E4}"/>
          </ac:spMkLst>
        </pc:spChg>
        <pc:spChg chg="del">
          <ac:chgData name="Vincent Lam" userId="4b9f04b0-8ed0-420d-859a-8130926d3ba8" providerId="ADAL" clId="{B52C738E-8D8C-4981-81ED-9806D071C89E}" dt="2024-08-05T03:52:55.206" v="913" actId="478"/>
          <ac:spMkLst>
            <pc:docMk/>
            <pc:sldMk cId="1432691349" sldId="272"/>
            <ac:spMk id="9" creationId="{B8F1E94C-7EEB-35D0-B7C0-356143AF15EC}"/>
          </ac:spMkLst>
        </pc:spChg>
        <pc:spChg chg="mod">
          <ac:chgData name="Vincent Lam" userId="4b9f04b0-8ed0-420d-859a-8130926d3ba8" providerId="ADAL" clId="{B52C738E-8D8C-4981-81ED-9806D071C89E}" dt="2024-08-05T04:03:19.781" v="1004" actId="1076"/>
          <ac:spMkLst>
            <pc:docMk/>
            <pc:sldMk cId="1432691349" sldId="272"/>
            <ac:spMk id="11" creationId="{573D4808-BECD-E34B-D7F1-50059596B18D}"/>
          </ac:spMkLst>
        </pc:spChg>
        <pc:picChg chg="ord">
          <ac:chgData name="Vincent Lam" userId="4b9f04b0-8ed0-420d-859a-8130926d3ba8" providerId="ADAL" clId="{B52C738E-8D8C-4981-81ED-9806D071C89E}" dt="2024-08-05T03:59:46.576" v="935" actId="167"/>
          <ac:picMkLst>
            <pc:docMk/>
            <pc:sldMk cId="1432691349" sldId="272"/>
            <ac:picMk id="4" creationId="{535FEAF5-484C-2EE2-2B14-B4E34A0EB928}"/>
          </ac:picMkLst>
        </pc:picChg>
        <pc:picChg chg="add mod ord">
          <ac:chgData name="Vincent Lam" userId="4b9f04b0-8ed0-420d-859a-8130926d3ba8" providerId="ADAL" clId="{B52C738E-8D8C-4981-81ED-9806D071C89E}" dt="2024-08-05T04:01:21.458" v="957" actId="29295"/>
          <ac:picMkLst>
            <pc:docMk/>
            <pc:sldMk cId="1432691349" sldId="272"/>
            <ac:picMk id="10" creationId="{9C792242-BF5A-8B09-30E5-11786961802E}"/>
          </ac:picMkLst>
        </pc:picChg>
        <pc:picChg chg="add mod">
          <ac:chgData name="Vincent Lam" userId="4b9f04b0-8ed0-420d-859a-8130926d3ba8" providerId="ADAL" clId="{B52C738E-8D8C-4981-81ED-9806D071C89E}" dt="2024-08-05T04:03:22.909" v="1005" actId="1076"/>
          <ac:picMkLst>
            <pc:docMk/>
            <pc:sldMk cId="1432691349" sldId="272"/>
            <ac:picMk id="14" creationId="{2D519BD3-4E4C-2EB2-48DA-7AC7B10FC51E}"/>
          </ac:picMkLst>
        </pc:picChg>
      </pc:sldChg>
      <pc:sldChg chg="addSp modSp add mod modAnim">
        <pc:chgData name="Vincent Lam" userId="4b9f04b0-8ed0-420d-859a-8130926d3ba8" providerId="ADAL" clId="{B52C738E-8D8C-4981-81ED-9806D071C89E}" dt="2024-08-05T04:21:02.257" v="1222" actId="1076"/>
        <pc:sldMkLst>
          <pc:docMk/>
          <pc:sldMk cId="2652510408" sldId="273"/>
        </pc:sldMkLst>
        <pc:spChg chg="mod">
          <ac:chgData name="Vincent Lam" userId="4b9f04b0-8ed0-420d-859a-8130926d3ba8" providerId="ADAL" clId="{B52C738E-8D8C-4981-81ED-9806D071C89E}" dt="2024-08-05T04:21:02.257" v="1222" actId="1076"/>
          <ac:spMkLst>
            <pc:docMk/>
            <pc:sldMk cId="2652510408" sldId="273"/>
            <ac:spMk id="3" creationId="{773EE0E2-EC02-487E-1ACB-954571E261F9}"/>
          </ac:spMkLst>
        </pc:spChg>
        <pc:spChg chg="add mod">
          <ac:chgData name="Vincent Lam" userId="4b9f04b0-8ed0-420d-859a-8130926d3ba8" providerId="ADAL" clId="{B52C738E-8D8C-4981-81ED-9806D071C89E}" dt="2024-08-05T04:19:06.355" v="1214" actId="1076"/>
          <ac:spMkLst>
            <pc:docMk/>
            <pc:sldMk cId="2652510408" sldId="273"/>
            <ac:spMk id="5" creationId="{7AB70BD8-48A5-7D8C-D69C-72BBE2DB8A2F}"/>
          </ac:spMkLst>
        </pc:spChg>
        <pc:spChg chg="mod">
          <ac:chgData name="Vincent Lam" userId="4b9f04b0-8ed0-420d-859a-8130926d3ba8" providerId="ADAL" clId="{B52C738E-8D8C-4981-81ED-9806D071C89E}" dt="2024-08-05T04:04:06.835" v="1007" actId="20577"/>
          <ac:spMkLst>
            <pc:docMk/>
            <pc:sldMk cId="2652510408" sldId="273"/>
            <ac:spMk id="6" creationId="{ED55D4AA-720D-5C35-9D9C-8F7808343F07}"/>
          </ac:spMkLst>
        </pc:spChg>
        <pc:spChg chg="add mod">
          <ac:chgData name="Vincent Lam" userId="4b9f04b0-8ed0-420d-859a-8130926d3ba8" providerId="ADAL" clId="{B52C738E-8D8C-4981-81ED-9806D071C89E}" dt="2024-08-05T04:19:18.669" v="1215" actId="1076"/>
          <ac:spMkLst>
            <pc:docMk/>
            <pc:sldMk cId="2652510408" sldId="273"/>
            <ac:spMk id="8" creationId="{ED68F5E5-413B-8C43-CC83-5CB47371462D}"/>
          </ac:spMkLst>
        </pc:spChg>
        <pc:spChg chg="add mod">
          <ac:chgData name="Vincent Lam" userId="4b9f04b0-8ed0-420d-859a-8130926d3ba8" providerId="ADAL" clId="{B52C738E-8D8C-4981-81ED-9806D071C89E}" dt="2024-08-05T04:19:22.252" v="1216" actId="1076"/>
          <ac:spMkLst>
            <pc:docMk/>
            <pc:sldMk cId="2652510408" sldId="273"/>
            <ac:spMk id="9" creationId="{67811726-D0FA-7ACA-B6C5-204DB9C15350}"/>
          </ac:spMkLst>
        </pc:spChg>
        <pc:spChg chg="mod">
          <ac:chgData name="Vincent Lam" userId="4b9f04b0-8ed0-420d-859a-8130926d3ba8" providerId="ADAL" clId="{B52C738E-8D8C-4981-81ED-9806D071C89E}" dt="2024-08-05T04:19:58.171" v="1221" actId="1076"/>
          <ac:spMkLst>
            <pc:docMk/>
            <pc:sldMk cId="2652510408" sldId="273"/>
            <ac:spMk id="11" creationId="{573D4808-BECD-E34B-D7F1-50059596B18D}"/>
          </ac:spMkLst>
        </pc:spChg>
        <pc:picChg chg="add mod ord">
          <ac:chgData name="Vincent Lam" userId="4b9f04b0-8ed0-420d-859a-8130926d3ba8" providerId="ADAL" clId="{B52C738E-8D8C-4981-81ED-9806D071C89E}" dt="2024-08-05T04:18:07.727" v="1204" actId="167"/>
          <ac:picMkLst>
            <pc:docMk/>
            <pc:sldMk cId="2652510408" sldId="273"/>
            <ac:picMk id="12" creationId="{AF54FB2F-B50C-76C5-829D-D05E3E7CD776}"/>
          </ac:picMkLst>
        </pc:picChg>
      </pc:sldChg>
      <pc:sldChg chg="addSp delSp modSp add mod delAnim modAnim">
        <pc:chgData name="Vincent Lam" userId="4b9f04b0-8ed0-420d-859a-8130926d3ba8" providerId="ADAL" clId="{B52C738E-8D8C-4981-81ED-9806D071C89E}" dt="2024-08-05T04:35:30.507" v="1420" actId="29295"/>
        <pc:sldMkLst>
          <pc:docMk/>
          <pc:sldMk cId="796721656" sldId="274"/>
        </pc:sldMkLst>
        <pc:spChg chg="del mod">
          <ac:chgData name="Vincent Lam" userId="4b9f04b0-8ed0-420d-859a-8130926d3ba8" providerId="ADAL" clId="{B52C738E-8D8C-4981-81ED-9806D071C89E}" dt="2024-08-05T04:22:19.547" v="1230" actId="478"/>
          <ac:spMkLst>
            <pc:docMk/>
            <pc:sldMk cId="796721656" sldId="274"/>
            <ac:spMk id="3" creationId="{773EE0E2-EC02-487E-1ACB-954571E261F9}"/>
          </ac:spMkLst>
        </pc:spChg>
        <pc:spChg chg="add mod">
          <ac:chgData name="Vincent Lam" userId="4b9f04b0-8ed0-420d-859a-8130926d3ba8" providerId="ADAL" clId="{B52C738E-8D8C-4981-81ED-9806D071C89E}" dt="2024-08-05T04:22:14.753" v="1228"/>
          <ac:spMkLst>
            <pc:docMk/>
            <pc:sldMk cId="796721656" sldId="274"/>
            <ac:spMk id="5" creationId="{5FD13EF8-50CA-F94A-975D-E279330317A6}"/>
          </ac:spMkLst>
        </pc:spChg>
        <pc:spChg chg="mod">
          <ac:chgData name="Vincent Lam" userId="4b9f04b0-8ed0-420d-859a-8130926d3ba8" providerId="ADAL" clId="{B52C738E-8D8C-4981-81ED-9806D071C89E}" dt="2024-08-05T04:22:01.699" v="1226" actId="14100"/>
          <ac:spMkLst>
            <pc:docMk/>
            <pc:sldMk cId="796721656" sldId="274"/>
            <ac:spMk id="6" creationId="{ED55D4AA-720D-5C35-9D9C-8F7808343F07}"/>
          </ac:spMkLst>
        </pc:spChg>
        <pc:spChg chg="add mod">
          <ac:chgData name="Vincent Lam" userId="4b9f04b0-8ed0-420d-859a-8130926d3ba8" providerId="ADAL" clId="{B52C738E-8D8C-4981-81ED-9806D071C89E}" dt="2024-08-05T04:35:07.092" v="1418" actId="1076"/>
          <ac:spMkLst>
            <pc:docMk/>
            <pc:sldMk cId="796721656" sldId="274"/>
            <ac:spMk id="8" creationId="{B0342D06-3F64-D161-430E-EAEE00EB76B9}"/>
          </ac:spMkLst>
        </pc:spChg>
        <pc:spChg chg="add mod">
          <ac:chgData name="Vincent Lam" userId="4b9f04b0-8ed0-420d-859a-8130926d3ba8" providerId="ADAL" clId="{B52C738E-8D8C-4981-81ED-9806D071C89E}" dt="2024-08-05T04:35:01.891" v="1417" actId="1076"/>
          <ac:spMkLst>
            <pc:docMk/>
            <pc:sldMk cId="796721656" sldId="274"/>
            <ac:spMk id="9" creationId="{D0CA407C-58EA-9B22-8AA2-26EA1F569FA3}"/>
          </ac:spMkLst>
        </pc:spChg>
        <pc:spChg chg="mod">
          <ac:chgData name="Vincent Lam" userId="4b9f04b0-8ed0-420d-859a-8130926d3ba8" providerId="ADAL" clId="{B52C738E-8D8C-4981-81ED-9806D071C89E}" dt="2024-08-05T04:33:50.084" v="1401" actId="1076"/>
          <ac:spMkLst>
            <pc:docMk/>
            <pc:sldMk cId="796721656" sldId="274"/>
            <ac:spMk id="11" creationId="{573D4808-BECD-E34B-D7F1-50059596B18D}"/>
          </ac:spMkLst>
        </pc:spChg>
        <pc:picChg chg="ord">
          <ac:chgData name="Vincent Lam" userId="4b9f04b0-8ed0-420d-859a-8130926d3ba8" providerId="ADAL" clId="{B52C738E-8D8C-4981-81ED-9806D071C89E}" dt="2024-08-05T04:32:54.325" v="1387" actId="167"/>
          <ac:picMkLst>
            <pc:docMk/>
            <pc:sldMk cId="796721656" sldId="274"/>
            <ac:picMk id="4" creationId="{535FEAF5-484C-2EE2-2B14-B4E34A0EB928}"/>
          </ac:picMkLst>
        </pc:picChg>
        <pc:picChg chg="add del mod ord modCrop">
          <ac:chgData name="Vincent Lam" userId="4b9f04b0-8ed0-420d-859a-8130926d3ba8" providerId="ADAL" clId="{B52C738E-8D8C-4981-81ED-9806D071C89E}" dt="2024-08-05T04:29:38.318" v="1347" actId="478"/>
          <ac:picMkLst>
            <pc:docMk/>
            <pc:sldMk cId="796721656" sldId="274"/>
            <ac:picMk id="12" creationId="{2DE5ADF3-D359-F69E-F261-6C27F67FF9BB}"/>
          </ac:picMkLst>
        </pc:picChg>
        <pc:picChg chg="add mod ord modCrop">
          <ac:chgData name="Vincent Lam" userId="4b9f04b0-8ed0-420d-859a-8130926d3ba8" providerId="ADAL" clId="{B52C738E-8D8C-4981-81ED-9806D071C89E}" dt="2024-08-05T04:35:30.507" v="1420" actId="29295"/>
          <ac:picMkLst>
            <pc:docMk/>
            <pc:sldMk cId="796721656" sldId="274"/>
            <ac:picMk id="15" creationId="{850E416E-EC88-9276-0C82-946E528560AD}"/>
          </ac:picMkLst>
        </pc:picChg>
      </pc:sldChg>
      <pc:sldChg chg="addSp delSp modSp add mod delAnim modAnim">
        <pc:chgData name="Vincent Lam" userId="4b9f04b0-8ed0-420d-859a-8130926d3ba8" providerId="ADAL" clId="{B52C738E-8D8C-4981-81ED-9806D071C89E}" dt="2024-08-05T06:07:07.896" v="1564" actId="1076"/>
        <pc:sldMkLst>
          <pc:docMk/>
          <pc:sldMk cId="2598223412" sldId="275"/>
        </pc:sldMkLst>
        <pc:spChg chg="del">
          <ac:chgData name="Vincent Lam" userId="4b9f04b0-8ed0-420d-859a-8130926d3ba8" providerId="ADAL" clId="{B52C738E-8D8C-4981-81ED-9806D071C89E}" dt="2024-08-05T04:36:23.112" v="1421" actId="478"/>
          <ac:spMkLst>
            <pc:docMk/>
            <pc:sldMk cId="2598223412" sldId="275"/>
            <ac:spMk id="3" creationId="{773EE0E2-EC02-487E-1ACB-954571E261F9}"/>
          </ac:spMkLst>
        </pc:spChg>
        <pc:spChg chg="add mod">
          <ac:chgData name="Vincent Lam" userId="4b9f04b0-8ed0-420d-859a-8130926d3ba8" providerId="ADAL" clId="{B52C738E-8D8C-4981-81ED-9806D071C89E}" dt="2024-08-05T04:39:14.649" v="1472" actId="1076"/>
          <ac:spMkLst>
            <pc:docMk/>
            <pc:sldMk cId="2598223412" sldId="275"/>
            <ac:spMk id="5" creationId="{EB805A6B-8B27-7BB6-F1AF-860B0708D6D9}"/>
          </ac:spMkLst>
        </pc:spChg>
        <pc:spChg chg="mod">
          <ac:chgData name="Vincent Lam" userId="4b9f04b0-8ed0-420d-859a-8130926d3ba8" providerId="ADAL" clId="{B52C738E-8D8C-4981-81ED-9806D071C89E}" dt="2024-08-05T04:36:43.706" v="1428" actId="14100"/>
          <ac:spMkLst>
            <pc:docMk/>
            <pc:sldMk cId="2598223412" sldId="275"/>
            <ac:spMk id="6" creationId="{ED55D4AA-720D-5C35-9D9C-8F7808343F07}"/>
          </ac:spMkLst>
        </pc:spChg>
        <pc:spChg chg="add del mod">
          <ac:chgData name="Vincent Lam" userId="4b9f04b0-8ed0-420d-859a-8130926d3ba8" providerId="ADAL" clId="{B52C738E-8D8C-4981-81ED-9806D071C89E}" dt="2024-08-05T06:02:21.038" v="1503" actId="478"/>
          <ac:spMkLst>
            <pc:docMk/>
            <pc:sldMk cId="2598223412" sldId="275"/>
            <ac:spMk id="9" creationId="{DA93E3A8-2A96-3EF6-06C2-A36B26E0BD22}"/>
          </ac:spMkLst>
        </pc:spChg>
        <pc:spChg chg="add mod">
          <ac:chgData name="Vincent Lam" userId="4b9f04b0-8ed0-420d-859a-8130926d3ba8" providerId="ADAL" clId="{B52C738E-8D8C-4981-81ED-9806D071C89E}" dt="2024-08-05T04:44:09.196" v="1483" actId="1076"/>
          <ac:spMkLst>
            <pc:docMk/>
            <pc:sldMk cId="2598223412" sldId="275"/>
            <ac:spMk id="10" creationId="{00C0C565-8F4D-6519-7D8B-6EDCFF44A22F}"/>
          </ac:spMkLst>
        </pc:spChg>
        <pc:spChg chg="mod">
          <ac:chgData name="Vincent Lam" userId="4b9f04b0-8ed0-420d-859a-8130926d3ba8" providerId="ADAL" clId="{B52C738E-8D8C-4981-81ED-9806D071C89E}" dt="2024-08-05T04:44:14.044" v="1484" actId="14100"/>
          <ac:spMkLst>
            <pc:docMk/>
            <pc:sldMk cId="2598223412" sldId="275"/>
            <ac:spMk id="11" creationId="{573D4808-BECD-E34B-D7F1-50059596B18D}"/>
          </ac:spMkLst>
        </pc:spChg>
        <pc:spChg chg="add del">
          <ac:chgData name="Vincent Lam" userId="4b9f04b0-8ed0-420d-859a-8130926d3ba8" providerId="ADAL" clId="{B52C738E-8D8C-4981-81ED-9806D071C89E}" dt="2024-08-05T04:45:15.148" v="1487" actId="478"/>
          <ac:spMkLst>
            <pc:docMk/>
            <pc:sldMk cId="2598223412" sldId="275"/>
            <ac:spMk id="12" creationId="{C2EA690F-884D-5D46-74EF-E06E10371901}"/>
          </ac:spMkLst>
        </pc:spChg>
        <pc:spChg chg="add del">
          <ac:chgData name="Vincent Lam" userId="4b9f04b0-8ed0-420d-859a-8130926d3ba8" providerId="ADAL" clId="{B52C738E-8D8C-4981-81ED-9806D071C89E}" dt="2024-08-05T06:01:39.131" v="1489" actId="478"/>
          <ac:spMkLst>
            <pc:docMk/>
            <pc:sldMk cId="2598223412" sldId="275"/>
            <ac:spMk id="14" creationId="{3DD207E3-582E-66CF-E01B-6049C0081065}"/>
          </ac:spMkLst>
        </pc:spChg>
        <pc:spChg chg="add mod">
          <ac:chgData name="Vincent Lam" userId="4b9f04b0-8ed0-420d-859a-8130926d3ba8" providerId="ADAL" clId="{B52C738E-8D8C-4981-81ED-9806D071C89E}" dt="2024-08-05T06:07:04.329" v="1562" actId="1076"/>
          <ac:spMkLst>
            <pc:docMk/>
            <pc:sldMk cId="2598223412" sldId="275"/>
            <ac:spMk id="15" creationId="{D994AA52-9DC5-4C6B-A9E8-0A63718EE936}"/>
          </ac:spMkLst>
        </pc:spChg>
        <pc:spChg chg="add del mod">
          <ac:chgData name="Vincent Lam" userId="4b9f04b0-8ed0-420d-859a-8130926d3ba8" providerId="ADAL" clId="{B52C738E-8D8C-4981-81ED-9806D071C89E}" dt="2024-08-05T06:02:00.177" v="1494" actId="478"/>
          <ac:spMkLst>
            <pc:docMk/>
            <pc:sldMk cId="2598223412" sldId="275"/>
            <ac:spMk id="17" creationId="{F35674AA-2D63-6720-156A-C494EF5BFA59}"/>
          </ac:spMkLst>
        </pc:spChg>
        <pc:spChg chg="add del mod">
          <ac:chgData name="Vincent Lam" userId="4b9f04b0-8ed0-420d-859a-8130926d3ba8" providerId="ADAL" clId="{B52C738E-8D8C-4981-81ED-9806D071C89E}" dt="2024-08-05T06:02:07.039" v="1496" actId="478"/>
          <ac:spMkLst>
            <pc:docMk/>
            <pc:sldMk cId="2598223412" sldId="275"/>
            <ac:spMk id="18" creationId="{A15D7DAC-15BE-876D-0DC3-18F19EF842DC}"/>
          </ac:spMkLst>
        </pc:spChg>
        <pc:picChg chg="add mod">
          <ac:chgData name="Vincent Lam" userId="4b9f04b0-8ed0-420d-859a-8130926d3ba8" providerId="ADAL" clId="{B52C738E-8D8C-4981-81ED-9806D071C89E}" dt="2024-08-05T06:07:07.896" v="1564" actId="1076"/>
          <ac:picMkLst>
            <pc:docMk/>
            <pc:sldMk cId="2598223412" sldId="275"/>
            <ac:picMk id="20" creationId="{1E548C7C-54C0-4024-D957-1F04D142038F}"/>
          </ac:picMkLst>
        </pc:picChg>
      </pc:sldChg>
      <pc:sldChg chg="addSp delSp modSp add mod delAnim modAnim">
        <pc:chgData name="Vincent Lam" userId="4b9f04b0-8ed0-420d-859a-8130926d3ba8" providerId="ADAL" clId="{B52C738E-8D8C-4981-81ED-9806D071C89E}" dt="2024-08-05T06:22:05.964" v="1749" actId="1076"/>
        <pc:sldMkLst>
          <pc:docMk/>
          <pc:sldMk cId="1037694261" sldId="276"/>
        </pc:sldMkLst>
        <pc:spChg chg="del">
          <ac:chgData name="Vincent Lam" userId="4b9f04b0-8ed0-420d-859a-8130926d3ba8" providerId="ADAL" clId="{B52C738E-8D8C-4981-81ED-9806D071C89E}" dt="2024-08-05T06:08:03.216" v="1571" actId="478"/>
          <ac:spMkLst>
            <pc:docMk/>
            <pc:sldMk cId="1037694261" sldId="276"/>
            <ac:spMk id="3" creationId="{773EE0E2-EC02-487E-1ACB-954571E261F9}"/>
          </ac:spMkLst>
        </pc:spChg>
        <pc:spChg chg="add mod">
          <ac:chgData name="Vincent Lam" userId="4b9f04b0-8ed0-420d-859a-8130926d3ba8" providerId="ADAL" clId="{B52C738E-8D8C-4981-81ED-9806D071C89E}" dt="2024-08-05T06:13:27.726" v="1638" actId="1076"/>
          <ac:spMkLst>
            <pc:docMk/>
            <pc:sldMk cId="1037694261" sldId="276"/>
            <ac:spMk id="5" creationId="{B2CE13C4-53CB-DDF7-7E13-7F6AF1AAF496}"/>
          </ac:spMkLst>
        </pc:spChg>
        <pc:spChg chg="mod">
          <ac:chgData name="Vincent Lam" userId="4b9f04b0-8ed0-420d-859a-8130926d3ba8" providerId="ADAL" clId="{B52C738E-8D8C-4981-81ED-9806D071C89E}" dt="2024-08-05T06:07:37.593" v="1570" actId="14100"/>
          <ac:spMkLst>
            <pc:docMk/>
            <pc:sldMk cId="1037694261" sldId="276"/>
            <ac:spMk id="6" creationId="{ED55D4AA-720D-5C35-9D9C-8F7808343F07}"/>
          </ac:spMkLst>
        </pc:spChg>
        <pc:spChg chg="add mod">
          <ac:chgData name="Vincent Lam" userId="4b9f04b0-8ed0-420d-859a-8130926d3ba8" providerId="ADAL" clId="{B52C738E-8D8C-4981-81ED-9806D071C89E}" dt="2024-08-05T06:18:03.212" v="1724" actId="1076"/>
          <ac:spMkLst>
            <pc:docMk/>
            <pc:sldMk cId="1037694261" sldId="276"/>
            <ac:spMk id="8" creationId="{1DA4031D-AB43-4957-D852-1CAFBF696004}"/>
          </ac:spMkLst>
        </pc:spChg>
        <pc:spChg chg="add del mod">
          <ac:chgData name="Vincent Lam" userId="4b9f04b0-8ed0-420d-859a-8130926d3ba8" providerId="ADAL" clId="{B52C738E-8D8C-4981-81ED-9806D071C89E}" dt="2024-08-05T06:11:04.117" v="1622" actId="478"/>
          <ac:spMkLst>
            <pc:docMk/>
            <pc:sldMk cId="1037694261" sldId="276"/>
            <ac:spMk id="10" creationId="{40763FA4-0FFE-65C7-66EA-814FC1D2C08C}"/>
          </ac:spMkLst>
        </pc:spChg>
        <pc:spChg chg="mod">
          <ac:chgData name="Vincent Lam" userId="4b9f04b0-8ed0-420d-859a-8130926d3ba8" providerId="ADAL" clId="{B52C738E-8D8C-4981-81ED-9806D071C89E}" dt="2024-08-05T06:16:49.066" v="1718" actId="1076"/>
          <ac:spMkLst>
            <pc:docMk/>
            <pc:sldMk cId="1037694261" sldId="276"/>
            <ac:spMk id="11" creationId="{573D4808-BECD-E34B-D7F1-50059596B18D}"/>
          </ac:spMkLst>
        </pc:spChg>
        <pc:spChg chg="add mod">
          <ac:chgData name="Vincent Lam" userId="4b9f04b0-8ed0-420d-859a-8130926d3ba8" providerId="ADAL" clId="{B52C738E-8D8C-4981-81ED-9806D071C89E}" dt="2024-08-05T06:21:57.942" v="1747" actId="2710"/>
          <ac:spMkLst>
            <pc:docMk/>
            <pc:sldMk cId="1037694261" sldId="276"/>
            <ac:spMk id="14" creationId="{6CCE26C1-6CED-CE6E-20B1-43A1EA8E5EF7}"/>
          </ac:spMkLst>
        </pc:spChg>
        <pc:spChg chg="add mod">
          <ac:chgData name="Vincent Lam" userId="4b9f04b0-8ed0-420d-859a-8130926d3ba8" providerId="ADAL" clId="{B52C738E-8D8C-4981-81ED-9806D071C89E}" dt="2024-08-05T06:21:43.003" v="1746" actId="1076"/>
          <ac:spMkLst>
            <pc:docMk/>
            <pc:sldMk cId="1037694261" sldId="276"/>
            <ac:spMk id="15" creationId="{D9E12201-4CEE-5551-52EA-2944EBBDB09F}"/>
          </ac:spMkLst>
        </pc:spChg>
        <pc:picChg chg="add mod">
          <ac:chgData name="Vincent Lam" userId="4b9f04b0-8ed0-420d-859a-8130926d3ba8" providerId="ADAL" clId="{B52C738E-8D8C-4981-81ED-9806D071C89E}" dt="2024-08-05T06:22:05.964" v="1749" actId="1076"/>
          <ac:picMkLst>
            <pc:docMk/>
            <pc:sldMk cId="1037694261" sldId="276"/>
            <ac:picMk id="18" creationId="{61D40ACE-A182-4826-3502-740D049C93D1}"/>
          </ac:picMkLst>
        </pc:picChg>
      </pc:sldChg>
      <pc:sldChg chg="addSp modSp add mod modAnim">
        <pc:chgData name="Vincent Lam" userId="4b9f04b0-8ed0-420d-859a-8130926d3ba8" providerId="ADAL" clId="{B52C738E-8D8C-4981-81ED-9806D071C89E}" dt="2024-08-05T06:43:50.709" v="1867" actId="1076"/>
        <pc:sldMkLst>
          <pc:docMk/>
          <pc:sldMk cId="1880097645" sldId="277"/>
        </pc:sldMkLst>
        <pc:spChg chg="mod">
          <ac:chgData name="Vincent Lam" userId="4b9f04b0-8ed0-420d-859a-8130926d3ba8" providerId="ADAL" clId="{B52C738E-8D8C-4981-81ED-9806D071C89E}" dt="2024-08-05T06:42:38.262" v="1855" actId="1076"/>
          <ac:spMkLst>
            <pc:docMk/>
            <pc:sldMk cId="1880097645" sldId="277"/>
            <ac:spMk id="3" creationId="{773EE0E2-EC02-487E-1ACB-954571E261F9}"/>
          </ac:spMkLst>
        </pc:spChg>
        <pc:spChg chg="mod">
          <ac:chgData name="Vincent Lam" userId="4b9f04b0-8ed0-420d-859a-8130926d3ba8" providerId="ADAL" clId="{B52C738E-8D8C-4981-81ED-9806D071C89E}" dt="2024-08-05T06:22:33.263" v="1753" actId="14100"/>
          <ac:spMkLst>
            <pc:docMk/>
            <pc:sldMk cId="1880097645" sldId="277"/>
            <ac:spMk id="6" creationId="{ED55D4AA-720D-5C35-9D9C-8F7808343F07}"/>
          </ac:spMkLst>
        </pc:spChg>
        <pc:spChg chg="mod">
          <ac:chgData name="Vincent Lam" userId="4b9f04b0-8ed0-420d-859a-8130926d3ba8" providerId="ADAL" clId="{B52C738E-8D8C-4981-81ED-9806D071C89E}" dt="2024-08-05T06:42:30.002" v="1854" actId="1076"/>
          <ac:spMkLst>
            <pc:docMk/>
            <pc:sldMk cId="1880097645" sldId="277"/>
            <ac:spMk id="11" creationId="{573D4808-BECD-E34B-D7F1-50059596B18D}"/>
          </ac:spMkLst>
        </pc:spChg>
        <pc:picChg chg="add mod">
          <ac:chgData name="Vincent Lam" userId="4b9f04b0-8ed0-420d-859a-8130926d3ba8" providerId="ADAL" clId="{B52C738E-8D8C-4981-81ED-9806D071C89E}" dt="2024-08-05T06:43:50.709" v="1867" actId="1076"/>
          <ac:picMkLst>
            <pc:docMk/>
            <pc:sldMk cId="1880097645" sldId="277"/>
            <ac:picMk id="8" creationId="{DB96586B-CD9C-1882-1878-149A9354F407}"/>
          </ac:picMkLst>
        </pc:picChg>
        <pc:picChg chg="add mod">
          <ac:chgData name="Vincent Lam" userId="4b9f04b0-8ed0-420d-859a-8130926d3ba8" providerId="ADAL" clId="{B52C738E-8D8C-4981-81ED-9806D071C89E}" dt="2024-08-05T06:43:45.397" v="1864" actId="1076"/>
          <ac:picMkLst>
            <pc:docMk/>
            <pc:sldMk cId="1880097645" sldId="277"/>
            <ac:picMk id="10" creationId="{5225B2F4-865D-7E13-7CF3-CA61FEA6FDA0}"/>
          </ac:picMkLst>
        </pc:picChg>
      </pc:sldChg>
      <pc:sldChg chg="addSp delSp modSp add mod delAnim modAnim">
        <pc:chgData name="Vincent Lam" userId="4b9f04b0-8ed0-420d-859a-8130926d3ba8" providerId="ADAL" clId="{B52C738E-8D8C-4981-81ED-9806D071C89E}" dt="2024-08-05T07:01:06.722" v="1987" actId="14100"/>
        <pc:sldMkLst>
          <pc:docMk/>
          <pc:sldMk cId="1777557859" sldId="278"/>
        </pc:sldMkLst>
        <pc:spChg chg="del">
          <ac:chgData name="Vincent Lam" userId="4b9f04b0-8ed0-420d-859a-8130926d3ba8" providerId="ADAL" clId="{B52C738E-8D8C-4981-81ED-9806D071C89E}" dt="2024-08-05T06:44:13.042" v="1872" actId="478"/>
          <ac:spMkLst>
            <pc:docMk/>
            <pc:sldMk cId="1777557859" sldId="278"/>
            <ac:spMk id="3" creationId="{773EE0E2-EC02-487E-1ACB-954571E261F9}"/>
          </ac:spMkLst>
        </pc:spChg>
        <pc:spChg chg="add mod">
          <ac:chgData name="Vincent Lam" userId="4b9f04b0-8ed0-420d-859a-8130926d3ba8" providerId="ADAL" clId="{B52C738E-8D8C-4981-81ED-9806D071C89E}" dt="2024-08-05T06:45:16.810" v="1899" actId="1076"/>
          <ac:spMkLst>
            <pc:docMk/>
            <pc:sldMk cId="1777557859" sldId="278"/>
            <ac:spMk id="5" creationId="{2782D2CF-609C-992C-4E15-1850245C7B06}"/>
          </ac:spMkLst>
        </pc:spChg>
        <pc:spChg chg="mod">
          <ac:chgData name="Vincent Lam" userId="4b9f04b0-8ed0-420d-859a-8130926d3ba8" providerId="ADAL" clId="{B52C738E-8D8C-4981-81ED-9806D071C89E}" dt="2024-08-05T06:44:00.990" v="1871" actId="14100"/>
          <ac:spMkLst>
            <pc:docMk/>
            <pc:sldMk cId="1777557859" sldId="278"/>
            <ac:spMk id="6" creationId="{ED55D4AA-720D-5C35-9D9C-8F7808343F07}"/>
          </ac:spMkLst>
        </pc:spChg>
        <pc:spChg chg="add del mod">
          <ac:chgData name="Vincent Lam" userId="4b9f04b0-8ed0-420d-859a-8130926d3ba8" providerId="ADAL" clId="{B52C738E-8D8C-4981-81ED-9806D071C89E}" dt="2024-08-05T06:58:32.204" v="1948" actId="478"/>
          <ac:spMkLst>
            <pc:docMk/>
            <pc:sldMk cId="1777557859" sldId="278"/>
            <ac:spMk id="9" creationId="{6D574199-E3D2-E4BE-C88F-0FD1987FE716}"/>
          </ac:spMkLst>
        </pc:spChg>
        <pc:spChg chg="mod">
          <ac:chgData name="Vincent Lam" userId="4b9f04b0-8ed0-420d-859a-8130926d3ba8" providerId="ADAL" clId="{B52C738E-8D8C-4981-81ED-9806D071C89E}" dt="2024-08-05T06:54:31.024" v="1927" actId="1076"/>
          <ac:spMkLst>
            <pc:docMk/>
            <pc:sldMk cId="1777557859" sldId="278"/>
            <ac:spMk id="11" creationId="{573D4808-BECD-E34B-D7F1-50059596B18D}"/>
          </ac:spMkLst>
        </pc:spChg>
        <pc:spChg chg="add mod ord">
          <ac:chgData name="Vincent Lam" userId="4b9f04b0-8ed0-420d-859a-8130926d3ba8" providerId="ADAL" clId="{B52C738E-8D8C-4981-81ED-9806D071C89E}" dt="2024-08-05T07:00:57.213" v="1985" actId="14100"/>
          <ac:spMkLst>
            <pc:docMk/>
            <pc:sldMk cId="1777557859" sldId="278"/>
            <ac:spMk id="14" creationId="{6642D5B7-35A0-0A88-01D2-77E16B70A1C3}"/>
          </ac:spMkLst>
        </pc:spChg>
        <pc:picChg chg="ord">
          <ac:chgData name="Vincent Lam" userId="4b9f04b0-8ed0-420d-859a-8130926d3ba8" providerId="ADAL" clId="{B52C738E-8D8C-4981-81ED-9806D071C89E}" dt="2024-08-05T06:58:22.030" v="1945" actId="167"/>
          <ac:picMkLst>
            <pc:docMk/>
            <pc:sldMk cId="1777557859" sldId="278"/>
            <ac:picMk id="4" creationId="{535FEAF5-484C-2EE2-2B14-B4E34A0EB928}"/>
          </ac:picMkLst>
        </pc:picChg>
        <pc:picChg chg="add mod modCrop">
          <ac:chgData name="Vincent Lam" userId="4b9f04b0-8ed0-420d-859a-8130926d3ba8" providerId="ADAL" clId="{B52C738E-8D8C-4981-81ED-9806D071C89E}" dt="2024-08-05T06:57:44.038" v="1936" actId="14100"/>
          <ac:picMkLst>
            <pc:docMk/>
            <pc:sldMk cId="1777557859" sldId="278"/>
            <ac:picMk id="12" creationId="{685D8563-AB77-3917-D64F-921148F77F45}"/>
          </ac:picMkLst>
        </pc:picChg>
        <pc:picChg chg="add mod">
          <ac:chgData name="Vincent Lam" userId="4b9f04b0-8ed0-420d-859a-8130926d3ba8" providerId="ADAL" clId="{B52C738E-8D8C-4981-81ED-9806D071C89E}" dt="2024-08-05T07:01:06.722" v="1987" actId="14100"/>
          <ac:picMkLst>
            <pc:docMk/>
            <pc:sldMk cId="1777557859" sldId="278"/>
            <ac:picMk id="17" creationId="{88B8C4DE-D5B3-ECFF-071C-13546C89B45A}"/>
          </ac:picMkLst>
        </pc:picChg>
      </pc:sldChg>
      <pc:sldChg chg="add del">
        <pc:chgData name="Vincent Lam" userId="4b9f04b0-8ed0-420d-859a-8130926d3ba8" providerId="ADAL" clId="{B52C738E-8D8C-4981-81ED-9806D071C89E}" dt="2024-08-05T06:44:19.672" v="1875" actId="47"/>
        <pc:sldMkLst>
          <pc:docMk/>
          <pc:sldMk cId="2513682479" sldId="279"/>
        </pc:sldMkLst>
      </pc:sldChg>
      <pc:sldChg chg="addSp delSp modSp add mod delAnim">
        <pc:chgData name="Vincent Lam" userId="4b9f04b0-8ed0-420d-859a-8130926d3ba8" providerId="ADAL" clId="{B52C738E-8D8C-4981-81ED-9806D071C89E}" dt="2024-08-05T08:09:16.359" v="2276" actId="1076"/>
        <pc:sldMkLst>
          <pc:docMk/>
          <pc:sldMk cId="3486977273" sldId="280"/>
        </pc:sldMkLst>
        <pc:spChg chg="del">
          <ac:chgData name="Vincent Lam" userId="4b9f04b0-8ed0-420d-859a-8130926d3ba8" providerId="ADAL" clId="{B52C738E-8D8C-4981-81ED-9806D071C89E}" dt="2024-08-05T07:32:03.658" v="2194" actId="478"/>
          <ac:spMkLst>
            <pc:docMk/>
            <pc:sldMk cId="3486977273" sldId="280"/>
            <ac:spMk id="3" creationId="{773EE0E2-EC02-487E-1ACB-954571E261F9}"/>
          </ac:spMkLst>
        </pc:spChg>
        <pc:spChg chg="mod">
          <ac:chgData name="Vincent Lam" userId="4b9f04b0-8ed0-420d-859a-8130926d3ba8" providerId="ADAL" clId="{B52C738E-8D8C-4981-81ED-9806D071C89E}" dt="2024-08-05T07:31:46.995" v="2193" actId="14100"/>
          <ac:spMkLst>
            <pc:docMk/>
            <pc:sldMk cId="3486977273" sldId="280"/>
            <ac:spMk id="6" creationId="{ED55D4AA-720D-5C35-9D9C-8F7808343F07}"/>
          </ac:spMkLst>
        </pc:spChg>
        <pc:spChg chg="mod">
          <ac:chgData name="Vincent Lam" userId="4b9f04b0-8ed0-420d-859a-8130926d3ba8" providerId="ADAL" clId="{B52C738E-8D8C-4981-81ED-9806D071C89E}" dt="2024-08-05T08:06:14.707" v="2223" actId="1076"/>
          <ac:spMkLst>
            <pc:docMk/>
            <pc:sldMk cId="3486977273" sldId="280"/>
            <ac:spMk id="11" creationId="{573D4808-BECD-E34B-D7F1-50059596B18D}"/>
          </ac:spMkLst>
        </pc:spChg>
        <pc:spChg chg="add mod">
          <ac:chgData name="Vincent Lam" userId="4b9f04b0-8ed0-420d-859a-8130926d3ba8" providerId="ADAL" clId="{B52C738E-8D8C-4981-81ED-9806D071C89E}" dt="2024-08-05T08:09:16.359" v="2276" actId="1076"/>
          <ac:spMkLst>
            <pc:docMk/>
            <pc:sldMk cId="3486977273" sldId="280"/>
            <ac:spMk id="12" creationId="{550CBB48-1F02-F0E8-3D27-B6F04112A178}"/>
          </ac:spMkLst>
        </pc:spChg>
        <pc:picChg chg="ord">
          <ac:chgData name="Vincent Lam" userId="4b9f04b0-8ed0-420d-859a-8130926d3ba8" providerId="ADAL" clId="{B52C738E-8D8C-4981-81ED-9806D071C89E}" dt="2024-08-05T08:02:20.933" v="2214" actId="167"/>
          <ac:picMkLst>
            <pc:docMk/>
            <pc:sldMk cId="3486977273" sldId="280"/>
            <ac:picMk id="4" creationId="{535FEAF5-484C-2EE2-2B14-B4E34A0EB928}"/>
          </ac:picMkLst>
        </pc:picChg>
        <pc:picChg chg="add mod ord">
          <ac:chgData name="Vincent Lam" userId="4b9f04b0-8ed0-420d-859a-8130926d3ba8" providerId="ADAL" clId="{B52C738E-8D8C-4981-81ED-9806D071C89E}" dt="2024-08-05T08:06:14.707" v="2223" actId="1076"/>
          <ac:picMkLst>
            <pc:docMk/>
            <pc:sldMk cId="3486977273" sldId="280"/>
            <ac:picMk id="8" creationId="{44FDD575-4520-5D5B-F848-1618A215392F}"/>
          </ac:picMkLst>
        </pc:picChg>
        <pc:picChg chg="add mod">
          <ac:chgData name="Vincent Lam" userId="4b9f04b0-8ed0-420d-859a-8130926d3ba8" providerId="ADAL" clId="{B52C738E-8D8C-4981-81ED-9806D071C89E}" dt="2024-08-05T08:08:07.684" v="2261" actId="1076"/>
          <ac:picMkLst>
            <pc:docMk/>
            <pc:sldMk cId="3486977273" sldId="280"/>
            <ac:picMk id="10" creationId="{33CDD1A2-A7B5-5C7E-079B-7A5EF82DA7D1}"/>
          </ac:picMkLst>
        </pc:picChg>
      </pc:sldChg>
      <pc:sldChg chg="addSp modSp add mod">
        <pc:chgData name="Vincent Lam" userId="4b9f04b0-8ed0-420d-859a-8130926d3ba8" providerId="ADAL" clId="{B52C738E-8D8C-4981-81ED-9806D071C89E}" dt="2024-08-05T07:31:26.668" v="2189" actId="1076"/>
        <pc:sldMkLst>
          <pc:docMk/>
          <pc:sldMk cId="2348318454" sldId="281"/>
        </pc:sldMkLst>
        <pc:spChg chg="mod">
          <ac:chgData name="Vincent Lam" userId="4b9f04b0-8ed0-420d-859a-8130926d3ba8" providerId="ADAL" clId="{B52C738E-8D8C-4981-81ED-9806D071C89E}" dt="2024-08-05T07:29:38.481" v="2176" actId="1076"/>
          <ac:spMkLst>
            <pc:docMk/>
            <pc:sldMk cId="2348318454" sldId="281"/>
            <ac:spMk id="5" creationId="{2782D2CF-609C-992C-4E15-1850245C7B06}"/>
          </ac:spMkLst>
        </pc:spChg>
        <pc:spChg chg="mod">
          <ac:chgData name="Vincent Lam" userId="4b9f04b0-8ed0-420d-859a-8130926d3ba8" providerId="ADAL" clId="{B52C738E-8D8C-4981-81ED-9806D071C89E}" dt="2024-08-05T07:01:59.926" v="1990" actId="20577"/>
          <ac:spMkLst>
            <pc:docMk/>
            <pc:sldMk cId="2348318454" sldId="281"/>
            <ac:spMk id="6" creationId="{ED55D4AA-720D-5C35-9D9C-8F7808343F07}"/>
          </ac:spMkLst>
        </pc:spChg>
        <pc:spChg chg="add mod">
          <ac:chgData name="Vincent Lam" userId="4b9f04b0-8ed0-420d-859a-8130926d3ba8" providerId="ADAL" clId="{B52C738E-8D8C-4981-81ED-9806D071C89E}" dt="2024-08-05T07:29:36.459" v="2175" actId="1076"/>
          <ac:spMkLst>
            <pc:docMk/>
            <pc:sldMk cId="2348318454" sldId="281"/>
            <ac:spMk id="8" creationId="{B39E7690-B013-AD59-DF83-E519E8B4D45E}"/>
          </ac:spMkLst>
        </pc:spChg>
        <pc:spChg chg="mod">
          <ac:chgData name="Vincent Lam" userId="4b9f04b0-8ed0-420d-859a-8130926d3ba8" providerId="ADAL" clId="{B52C738E-8D8C-4981-81ED-9806D071C89E}" dt="2024-08-05T07:31:26.668" v="2189" actId="1076"/>
          <ac:spMkLst>
            <pc:docMk/>
            <pc:sldMk cId="2348318454" sldId="281"/>
            <ac:spMk id="11" creationId="{573D4808-BECD-E34B-D7F1-50059596B18D}"/>
          </ac:spMkLst>
        </pc:spChg>
        <pc:picChg chg="add mod">
          <ac:chgData name="Vincent Lam" userId="4b9f04b0-8ed0-420d-859a-8130926d3ba8" providerId="ADAL" clId="{B52C738E-8D8C-4981-81ED-9806D071C89E}" dt="2024-08-05T07:30:40.007" v="2178" actId="14100"/>
          <ac:picMkLst>
            <pc:docMk/>
            <pc:sldMk cId="2348318454" sldId="281"/>
            <ac:picMk id="10" creationId="{99151CEE-04D5-837B-73AC-D5A9D325A6ED}"/>
          </ac:picMkLst>
        </pc:picChg>
        <pc:picChg chg="add mod">
          <ac:chgData name="Vincent Lam" userId="4b9f04b0-8ed0-420d-859a-8130926d3ba8" providerId="ADAL" clId="{B52C738E-8D8C-4981-81ED-9806D071C89E}" dt="2024-08-05T07:30:59.822" v="2182" actId="1076"/>
          <ac:picMkLst>
            <pc:docMk/>
            <pc:sldMk cId="2348318454" sldId="281"/>
            <ac:picMk id="14" creationId="{E8587F16-ECA2-96AC-D759-C5D23C666079}"/>
          </ac:picMkLst>
        </pc:picChg>
      </pc:sldChg>
    </pc:docChg>
  </pc:docChgLst>
  <pc:docChgLst>
    <pc:chgData name="Jessica Sze" userId="d0516426-7314-41db-81c2-b7e15aa86492" providerId="ADAL" clId="{F589E644-26FB-456C-B4AA-9FD55EAD82F7}"/>
    <pc:docChg chg="undo custSel addSld modSld">
      <pc:chgData name="Jessica Sze" userId="d0516426-7314-41db-81c2-b7e15aa86492" providerId="ADAL" clId="{F589E644-26FB-456C-B4AA-9FD55EAD82F7}" dt="2024-12-31T13:24:42.953" v="167"/>
      <pc:docMkLst>
        <pc:docMk/>
      </pc:docMkLst>
      <pc:sldChg chg="modSp mod">
        <pc:chgData name="Jessica Sze" userId="d0516426-7314-41db-81c2-b7e15aa86492" providerId="ADAL" clId="{F589E644-26FB-456C-B4AA-9FD55EAD82F7}" dt="2024-12-31T10:17:24.505" v="1" actId="14100"/>
        <pc:sldMkLst>
          <pc:docMk/>
          <pc:sldMk cId="2421137840" sldId="263"/>
        </pc:sldMkLst>
        <pc:spChg chg="mod">
          <ac:chgData name="Jessica Sze" userId="d0516426-7314-41db-81c2-b7e15aa86492" providerId="ADAL" clId="{F589E644-26FB-456C-B4AA-9FD55EAD82F7}" dt="2024-12-31T10:17:24.505" v="1" actId="14100"/>
          <ac:spMkLst>
            <pc:docMk/>
            <pc:sldMk cId="2421137840" sldId="263"/>
            <ac:spMk id="8" creationId="{90DB246A-6103-41DE-6DB4-269E889569E4}"/>
          </ac:spMkLst>
        </pc:spChg>
      </pc:sldChg>
      <pc:sldChg chg="modSp mod">
        <pc:chgData name="Jessica Sze" userId="d0516426-7314-41db-81c2-b7e15aa86492" providerId="ADAL" clId="{F589E644-26FB-456C-B4AA-9FD55EAD82F7}" dt="2024-12-31T10:38:45.590" v="29"/>
        <pc:sldMkLst>
          <pc:docMk/>
          <pc:sldMk cId="646294931" sldId="268"/>
        </pc:sldMkLst>
        <pc:spChg chg="mod">
          <ac:chgData name="Jessica Sze" userId="d0516426-7314-41db-81c2-b7e15aa86492" providerId="ADAL" clId="{F589E644-26FB-456C-B4AA-9FD55EAD82F7}" dt="2024-12-31T10:38:45.590" v="29"/>
          <ac:spMkLst>
            <pc:docMk/>
            <pc:sldMk cId="646294931" sldId="268"/>
            <ac:spMk id="11" creationId="{573D4808-BECD-E34B-D7F1-50059596B18D}"/>
          </ac:spMkLst>
        </pc:spChg>
      </pc:sldChg>
      <pc:sldChg chg="addSp delSp modSp mod">
        <pc:chgData name="Jessica Sze" userId="d0516426-7314-41db-81c2-b7e15aa86492" providerId="ADAL" clId="{F589E644-26FB-456C-B4AA-9FD55EAD82F7}" dt="2024-12-31T10:40:39.030" v="50" actId="14100"/>
        <pc:sldMkLst>
          <pc:docMk/>
          <pc:sldMk cId="2197249474" sldId="269"/>
        </pc:sldMkLst>
        <pc:spChg chg="mod">
          <ac:chgData name="Jessica Sze" userId="d0516426-7314-41db-81c2-b7e15aa86492" providerId="ADAL" clId="{F589E644-26FB-456C-B4AA-9FD55EAD82F7}" dt="2024-12-31T10:40:39.030" v="50" actId="14100"/>
          <ac:spMkLst>
            <pc:docMk/>
            <pc:sldMk cId="2197249474" sldId="269"/>
            <ac:spMk id="11" creationId="{573D4808-BECD-E34B-D7F1-50059596B18D}"/>
          </ac:spMkLst>
        </pc:spChg>
        <pc:picChg chg="add mod">
          <ac:chgData name="Jessica Sze" userId="d0516426-7314-41db-81c2-b7e15aa86492" providerId="ADAL" clId="{F589E644-26FB-456C-B4AA-9FD55EAD82F7}" dt="2024-12-31T10:40:30.277" v="39" actId="1076"/>
          <ac:picMkLst>
            <pc:docMk/>
            <pc:sldMk cId="2197249474" sldId="269"/>
            <ac:picMk id="3" creationId="{C51C3A69-ACC8-25FE-A767-56AEE9BDB882}"/>
          </ac:picMkLst>
        </pc:picChg>
        <pc:picChg chg="del">
          <ac:chgData name="Jessica Sze" userId="d0516426-7314-41db-81c2-b7e15aa86492" providerId="ADAL" clId="{F589E644-26FB-456C-B4AA-9FD55EAD82F7}" dt="2024-12-31T10:39:00.568" v="30" actId="478"/>
          <ac:picMkLst>
            <pc:docMk/>
            <pc:sldMk cId="2197249474" sldId="269"/>
            <ac:picMk id="5" creationId="{5FDD7C5F-3620-A233-CC88-5CB256E958ED}"/>
          </ac:picMkLst>
        </pc:picChg>
        <pc:picChg chg="del">
          <ac:chgData name="Jessica Sze" userId="d0516426-7314-41db-81c2-b7e15aa86492" providerId="ADAL" clId="{F589E644-26FB-456C-B4AA-9FD55EAD82F7}" dt="2024-12-31T10:39:01.520" v="31" actId="478"/>
          <ac:picMkLst>
            <pc:docMk/>
            <pc:sldMk cId="2197249474" sldId="269"/>
            <ac:picMk id="12" creationId="{1F1075CB-EDDE-9359-39E7-3F3A36861C47}"/>
          </ac:picMkLst>
        </pc:picChg>
      </pc:sldChg>
      <pc:sldChg chg="delSp modSp mod">
        <pc:chgData name="Jessica Sze" userId="d0516426-7314-41db-81c2-b7e15aa86492" providerId="ADAL" clId="{F589E644-26FB-456C-B4AA-9FD55EAD82F7}" dt="2024-12-31T12:05:30.550" v="52" actId="1076"/>
        <pc:sldMkLst>
          <pc:docMk/>
          <pc:sldMk cId="2019056192" sldId="271"/>
        </pc:sldMkLst>
        <pc:picChg chg="mod">
          <ac:chgData name="Jessica Sze" userId="d0516426-7314-41db-81c2-b7e15aa86492" providerId="ADAL" clId="{F589E644-26FB-456C-B4AA-9FD55EAD82F7}" dt="2024-12-31T12:05:30.550" v="52" actId="1076"/>
          <ac:picMkLst>
            <pc:docMk/>
            <pc:sldMk cId="2019056192" sldId="271"/>
            <ac:picMk id="10" creationId="{D9BE642C-69B8-9AFE-8BCA-2E1DB5F93CEE}"/>
          </ac:picMkLst>
        </pc:picChg>
        <pc:picChg chg="del">
          <ac:chgData name="Jessica Sze" userId="d0516426-7314-41db-81c2-b7e15aa86492" providerId="ADAL" clId="{F589E644-26FB-456C-B4AA-9FD55EAD82F7}" dt="2024-12-31T12:05:28.563" v="51" actId="478"/>
          <ac:picMkLst>
            <pc:docMk/>
            <pc:sldMk cId="2019056192" sldId="271"/>
            <ac:picMk id="14" creationId="{C643DB2C-4183-7A06-BC37-57831FF57B40}"/>
          </ac:picMkLst>
        </pc:picChg>
      </pc:sldChg>
      <pc:sldChg chg="modSp mod">
        <pc:chgData name="Jessica Sze" userId="d0516426-7314-41db-81c2-b7e15aa86492" providerId="ADAL" clId="{F589E644-26FB-456C-B4AA-9FD55EAD82F7}" dt="2024-12-31T12:06:29.842" v="61"/>
        <pc:sldMkLst>
          <pc:docMk/>
          <pc:sldMk cId="1432691349" sldId="272"/>
        </pc:sldMkLst>
        <pc:spChg chg="mod">
          <ac:chgData name="Jessica Sze" userId="d0516426-7314-41db-81c2-b7e15aa86492" providerId="ADAL" clId="{F589E644-26FB-456C-B4AA-9FD55EAD82F7}" dt="2024-12-31T12:06:29.842" v="61"/>
          <ac:spMkLst>
            <pc:docMk/>
            <pc:sldMk cId="1432691349" sldId="272"/>
            <ac:spMk id="11" creationId="{573D4808-BECD-E34B-D7F1-50059596B18D}"/>
          </ac:spMkLst>
        </pc:spChg>
      </pc:sldChg>
      <pc:sldChg chg="modSp mod">
        <pc:chgData name="Jessica Sze" userId="d0516426-7314-41db-81c2-b7e15aa86492" providerId="ADAL" clId="{F589E644-26FB-456C-B4AA-9FD55EAD82F7}" dt="2024-12-31T12:06:50.146" v="63" actId="5793"/>
        <pc:sldMkLst>
          <pc:docMk/>
          <pc:sldMk cId="2652510408" sldId="273"/>
        </pc:sldMkLst>
        <pc:spChg chg="mod">
          <ac:chgData name="Jessica Sze" userId="d0516426-7314-41db-81c2-b7e15aa86492" providerId="ADAL" clId="{F589E644-26FB-456C-B4AA-9FD55EAD82F7}" dt="2024-12-31T12:06:50.146" v="63" actId="5793"/>
          <ac:spMkLst>
            <pc:docMk/>
            <pc:sldMk cId="2652510408" sldId="273"/>
            <ac:spMk id="11" creationId="{573D4808-BECD-E34B-D7F1-50059596B18D}"/>
          </ac:spMkLst>
        </pc:spChg>
      </pc:sldChg>
      <pc:sldChg chg="modSp mod">
        <pc:chgData name="Jessica Sze" userId="d0516426-7314-41db-81c2-b7e15aa86492" providerId="ADAL" clId="{F589E644-26FB-456C-B4AA-9FD55EAD82F7}" dt="2024-12-31T12:07:19.140" v="68" actId="1076"/>
        <pc:sldMkLst>
          <pc:docMk/>
          <pc:sldMk cId="796721656" sldId="274"/>
        </pc:sldMkLst>
        <pc:spChg chg="mod">
          <ac:chgData name="Jessica Sze" userId="d0516426-7314-41db-81c2-b7e15aa86492" providerId="ADAL" clId="{F589E644-26FB-456C-B4AA-9FD55EAD82F7}" dt="2024-12-31T12:07:19.140" v="68" actId="1076"/>
          <ac:spMkLst>
            <pc:docMk/>
            <pc:sldMk cId="796721656" sldId="274"/>
            <ac:spMk id="11" creationId="{573D4808-BECD-E34B-D7F1-50059596B18D}"/>
          </ac:spMkLst>
        </pc:spChg>
      </pc:sldChg>
      <pc:sldChg chg="modSp mod">
        <pc:chgData name="Jessica Sze" userId="d0516426-7314-41db-81c2-b7e15aa86492" providerId="ADAL" clId="{F589E644-26FB-456C-B4AA-9FD55EAD82F7}" dt="2024-12-31T12:08:21.420" v="98" actId="14100"/>
        <pc:sldMkLst>
          <pc:docMk/>
          <pc:sldMk cId="2598223412" sldId="275"/>
        </pc:sldMkLst>
        <pc:spChg chg="mod">
          <ac:chgData name="Jessica Sze" userId="d0516426-7314-41db-81c2-b7e15aa86492" providerId="ADAL" clId="{F589E644-26FB-456C-B4AA-9FD55EAD82F7}" dt="2024-12-31T12:07:39.221" v="89"/>
          <ac:spMkLst>
            <pc:docMk/>
            <pc:sldMk cId="2598223412" sldId="275"/>
            <ac:spMk id="10" creationId="{00C0C565-8F4D-6519-7D8B-6EDCFF44A22F}"/>
          </ac:spMkLst>
        </pc:spChg>
        <pc:spChg chg="mod">
          <ac:chgData name="Jessica Sze" userId="d0516426-7314-41db-81c2-b7e15aa86492" providerId="ADAL" clId="{F589E644-26FB-456C-B4AA-9FD55EAD82F7}" dt="2024-12-31T12:07:57.670" v="91" actId="1076"/>
          <ac:spMkLst>
            <pc:docMk/>
            <pc:sldMk cId="2598223412" sldId="275"/>
            <ac:spMk id="11" creationId="{573D4808-BECD-E34B-D7F1-50059596B18D}"/>
          </ac:spMkLst>
        </pc:spChg>
        <pc:spChg chg="mod">
          <ac:chgData name="Jessica Sze" userId="d0516426-7314-41db-81c2-b7e15aa86492" providerId="ADAL" clId="{F589E644-26FB-456C-B4AA-9FD55EAD82F7}" dt="2024-12-31T12:08:21.420" v="98" actId="14100"/>
          <ac:spMkLst>
            <pc:docMk/>
            <pc:sldMk cId="2598223412" sldId="275"/>
            <ac:spMk id="15" creationId="{D994AA52-9DC5-4C6B-A9E8-0A63718EE936}"/>
          </ac:spMkLst>
        </pc:spChg>
      </pc:sldChg>
      <pc:sldChg chg="addSp delSp modSp mod">
        <pc:chgData name="Jessica Sze" userId="d0516426-7314-41db-81c2-b7e15aa86492" providerId="ADAL" clId="{F589E644-26FB-456C-B4AA-9FD55EAD82F7}" dt="2024-12-31T12:13:42.033" v="121" actId="1076"/>
        <pc:sldMkLst>
          <pc:docMk/>
          <pc:sldMk cId="1037694261" sldId="276"/>
        </pc:sldMkLst>
        <pc:spChg chg="add mod ord">
          <ac:chgData name="Jessica Sze" userId="d0516426-7314-41db-81c2-b7e15aa86492" providerId="ADAL" clId="{F589E644-26FB-456C-B4AA-9FD55EAD82F7}" dt="2024-12-31T12:13:34.333" v="120" actId="167"/>
          <ac:spMkLst>
            <pc:docMk/>
            <pc:sldMk cId="1037694261" sldId="276"/>
            <ac:spMk id="3" creationId="{9C4198E3-2F4D-61F4-417B-DB1F01E2890C}"/>
          </ac:spMkLst>
        </pc:spChg>
        <pc:spChg chg="mod">
          <ac:chgData name="Jessica Sze" userId="d0516426-7314-41db-81c2-b7e15aa86492" providerId="ADAL" clId="{F589E644-26FB-456C-B4AA-9FD55EAD82F7}" dt="2024-12-31T12:12:27.627" v="101" actId="20577"/>
          <ac:spMkLst>
            <pc:docMk/>
            <pc:sldMk cId="1037694261" sldId="276"/>
            <ac:spMk id="8" creationId="{1DA4031D-AB43-4957-D852-1CAFBF696004}"/>
          </ac:spMkLst>
        </pc:spChg>
        <pc:spChg chg="mod">
          <ac:chgData name="Jessica Sze" userId="d0516426-7314-41db-81c2-b7e15aa86492" providerId="ADAL" clId="{F589E644-26FB-456C-B4AA-9FD55EAD82F7}" dt="2024-12-31T12:12:45.082" v="112" actId="20577"/>
          <ac:spMkLst>
            <pc:docMk/>
            <pc:sldMk cId="1037694261" sldId="276"/>
            <ac:spMk id="11" creationId="{573D4808-BECD-E34B-D7F1-50059596B18D}"/>
          </ac:spMkLst>
        </pc:spChg>
        <pc:spChg chg="mod">
          <ac:chgData name="Jessica Sze" userId="d0516426-7314-41db-81c2-b7e15aa86492" providerId="ADAL" clId="{F589E644-26FB-456C-B4AA-9FD55EAD82F7}" dt="2024-12-31T12:13:42.033" v="121" actId="1076"/>
          <ac:spMkLst>
            <pc:docMk/>
            <pc:sldMk cId="1037694261" sldId="276"/>
            <ac:spMk id="14" creationId="{6CCE26C1-6CED-CE6E-20B1-43A1EA8E5EF7}"/>
          </ac:spMkLst>
        </pc:spChg>
        <pc:picChg chg="add del">
          <ac:chgData name="Jessica Sze" userId="d0516426-7314-41db-81c2-b7e15aa86492" providerId="ADAL" clId="{F589E644-26FB-456C-B4AA-9FD55EAD82F7}" dt="2024-12-31T12:13:05.920" v="115" actId="478"/>
          <ac:picMkLst>
            <pc:docMk/>
            <pc:sldMk cId="1037694261" sldId="276"/>
            <ac:picMk id="18" creationId="{61D40ACE-A182-4826-3502-740D049C93D1}"/>
          </ac:picMkLst>
        </pc:picChg>
      </pc:sldChg>
      <pc:sldChg chg="modSp mod">
        <pc:chgData name="Jessica Sze" userId="d0516426-7314-41db-81c2-b7e15aa86492" providerId="ADAL" clId="{F589E644-26FB-456C-B4AA-9FD55EAD82F7}" dt="2024-12-31T12:13:55.823" v="131"/>
        <pc:sldMkLst>
          <pc:docMk/>
          <pc:sldMk cId="1880097645" sldId="277"/>
        </pc:sldMkLst>
        <pc:spChg chg="mod">
          <ac:chgData name="Jessica Sze" userId="d0516426-7314-41db-81c2-b7e15aa86492" providerId="ADAL" clId="{F589E644-26FB-456C-B4AA-9FD55EAD82F7}" dt="2024-12-31T12:13:55.823" v="131"/>
          <ac:spMkLst>
            <pc:docMk/>
            <pc:sldMk cId="1880097645" sldId="277"/>
            <ac:spMk id="11" creationId="{573D4808-BECD-E34B-D7F1-50059596B18D}"/>
          </ac:spMkLst>
        </pc:spChg>
      </pc:sldChg>
      <pc:sldChg chg="addSp delSp modSp mod">
        <pc:chgData name="Jessica Sze" userId="d0516426-7314-41db-81c2-b7e15aa86492" providerId="ADAL" clId="{F589E644-26FB-456C-B4AA-9FD55EAD82F7}" dt="2024-12-31T12:20:07.653" v="145" actId="1076"/>
        <pc:sldMkLst>
          <pc:docMk/>
          <pc:sldMk cId="1777557859" sldId="278"/>
        </pc:sldMkLst>
        <pc:spChg chg="mod">
          <ac:chgData name="Jessica Sze" userId="d0516426-7314-41db-81c2-b7e15aa86492" providerId="ADAL" clId="{F589E644-26FB-456C-B4AA-9FD55EAD82F7}" dt="2024-12-31T12:20:07.653" v="145" actId="1076"/>
          <ac:spMkLst>
            <pc:docMk/>
            <pc:sldMk cId="1777557859" sldId="278"/>
            <ac:spMk id="11" creationId="{573D4808-BECD-E34B-D7F1-50059596B18D}"/>
          </ac:spMkLst>
        </pc:spChg>
        <pc:spChg chg="add del mod">
          <ac:chgData name="Jessica Sze" userId="d0516426-7314-41db-81c2-b7e15aa86492" providerId="ADAL" clId="{F589E644-26FB-456C-B4AA-9FD55EAD82F7}" dt="2024-12-31T12:20:04.147" v="144" actId="14100"/>
          <ac:spMkLst>
            <pc:docMk/>
            <pc:sldMk cId="1777557859" sldId="278"/>
            <ac:spMk id="14" creationId="{6642D5B7-35A0-0A88-01D2-77E16B70A1C3}"/>
          </ac:spMkLst>
        </pc:spChg>
      </pc:sldChg>
      <pc:sldChg chg="addSp delSp modSp mod">
        <pc:chgData name="Jessica Sze" userId="d0516426-7314-41db-81c2-b7e15aa86492" providerId="ADAL" clId="{F589E644-26FB-456C-B4AA-9FD55EAD82F7}" dt="2024-12-31T12:53:09.094" v="164" actId="167"/>
        <pc:sldMkLst>
          <pc:docMk/>
          <pc:sldMk cId="2348318454" sldId="281"/>
        </pc:sldMkLst>
        <pc:spChg chg="add mod ord">
          <ac:chgData name="Jessica Sze" userId="d0516426-7314-41db-81c2-b7e15aa86492" providerId="ADAL" clId="{F589E644-26FB-456C-B4AA-9FD55EAD82F7}" dt="2024-12-31T12:52:54.573" v="159" actId="167"/>
          <ac:spMkLst>
            <pc:docMk/>
            <pc:sldMk cId="2348318454" sldId="281"/>
            <ac:spMk id="3" creationId="{6FB5FF29-5A07-EBDF-3AA1-F53C53117E17}"/>
          </ac:spMkLst>
        </pc:spChg>
        <pc:spChg chg="mod">
          <ac:chgData name="Jessica Sze" userId="d0516426-7314-41db-81c2-b7e15aa86492" providerId="ADAL" clId="{F589E644-26FB-456C-B4AA-9FD55EAD82F7}" dt="2024-12-31T12:52:20.070" v="149" actId="1076"/>
          <ac:spMkLst>
            <pc:docMk/>
            <pc:sldMk cId="2348318454" sldId="281"/>
            <ac:spMk id="5" creationId="{2782D2CF-609C-992C-4E15-1850245C7B06}"/>
          </ac:spMkLst>
        </pc:spChg>
        <pc:spChg chg="mod">
          <ac:chgData name="Jessica Sze" userId="d0516426-7314-41db-81c2-b7e15aa86492" providerId="ADAL" clId="{F589E644-26FB-456C-B4AA-9FD55EAD82F7}" dt="2024-12-31T12:52:37.733" v="155" actId="1076"/>
          <ac:spMkLst>
            <pc:docMk/>
            <pc:sldMk cId="2348318454" sldId="281"/>
            <ac:spMk id="8" creationId="{B39E7690-B013-AD59-DF83-E519E8B4D45E}"/>
          </ac:spMkLst>
        </pc:spChg>
        <pc:spChg chg="add mod ord">
          <ac:chgData name="Jessica Sze" userId="d0516426-7314-41db-81c2-b7e15aa86492" providerId="ADAL" clId="{F589E644-26FB-456C-B4AA-9FD55EAD82F7}" dt="2024-12-31T12:53:09.094" v="164" actId="167"/>
          <ac:spMkLst>
            <pc:docMk/>
            <pc:sldMk cId="2348318454" sldId="281"/>
            <ac:spMk id="9" creationId="{089F86DD-EE1A-9A7B-9316-68DCC086AE18}"/>
          </ac:spMkLst>
        </pc:spChg>
        <pc:spChg chg="mod">
          <ac:chgData name="Jessica Sze" userId="d0516426-7314-41db-81c2-b7e15aa86492" providerId="ADAL" clId="{F589E644-26FB-456C-B4AA-9FD55EAD82F7}" dt="2024-12-31T12:52:34.953" v="154" actId="1076"/>
          <ac:spMkLst>
            <pc:docMk/>
            <pc:sldMk cId="2348318454" sldId="281"/>
            <ac:spMk id="11" creationId="{573D4808-BECD-E34B-D7F1-50059596B18D}"/>
          </ac:spMkLst>
        </pc:spChg>
        <pc:picChg chg="del">
          <ac:chgData name="Jessica Sze" userId="d0516426-7314-41db-81c2-b7e15aa86492" providerId="ADAL" clId="{F589E644-26FB-456C-B4AA-9FD55EAD82F7}" dt="2024-12-31T12:52:14.072" v="148" actId="478"/>
          <ac:picMkLst>
            <pc:docMk/>
            <pc:sldMk cId="2348318454" sldId="281"/>
            <ac:picMk id="10" creationId="{99151CEE-04D5-837B-73AC-D5A9D325A6ED}"/>
          </ac:picMkLst>
        </pc:picChg>
        <pc:picChg chg="del">
          <ac:chgData name="Jessica Sze" userId="d0516426-7314-41db-81c2-b7e15aa86492" providerId="ADAL" clId="{F589E644-26FB-456C-B4AA-9FD55EAD82F7}" dt="2024-12-31T12:52:04.684" v="146" actId="478"/>
          <ac:picMkLst>
            <pc:docMk/>
            <pc:sldMk cId="2348318454" sldId="281"/>
            <ac:picMk id="14" creationId="{E8587F16-ECA2-96AC-D759-C5D23C666079}"/>
          </ac:picMkLst>
        </pc:picChg>
      </pc:sldChg>
      <pc:sldChg chg="modSp add mod">
        <pc:chgData name="Jessica Sze" userId="d0516426-7314-41db-81c2-b7e15aa86492" providerId="ADAL" clId="{F589E644-26FB-456C-B4AA-9FD55EAD82F7}" dt="2024-12-31T13:24:42.953" v="167"/>
        <pc:sldMkLst>
          <pc:docMk/>
          <pc:sldMk cId="3212669292" sldId="362"/>
        </pc:sldMkLst>
        <pc:spChg chg="mod">
          <ac:chgData name="Jessica Sze" userId="d0516426-7314-41db-81c2-b7e15aa86492" providerId="ADAL" clId="{F589E644-26FB-456C-B4AA-9FD55EAD82F7}" dt="2024-12-31T13:24:42.953" v="167"/>
          <ac:spMkLst>
            <pc:docMk/>
            <pc:sldMk cId="3212669292" sldId="362"/>
            <ac:spMk id="5" creationId="{7F8A8448-4677-E1C6-D267-349F6C3712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B2C7D-B455-4C82-B885-3B618E5A58E3}" type="datetimeFigureOut">
              <a:rPr lang="en-HK" smtClean="0"/>
              <a:t>31/12/2024</a:t>
            </a:fld>
            <a:endParaRPr lang="en-HK"/>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65F75-1B42-46CC-A25D-55FBF2BDE1A0}" type="slidenum">
              <a:rPr lang="en-HK" smtClean="0"/>
              <a:t>‹#›</a:t>
            </a:fld>
            <a:endParaRPr lang="en-HK"/>
          </a:p>
        </p:txBody>
      </p:sp>
    </p:spTree>
    <p:extLst>
      <p:ext uri="{BB962C8B-B14F-4D97-AF65-F5344CB8AC3E}">
        <p14:creationId xmlns:p14="http://schemas.microsoft.com/office/powerpoint/2010/main" val="2207700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2</a:t>
            </a:fld>
            <a:endParaRPr lang="en-HK"/>
          </a:p>
        </p:txBody>
      </p:sp>
    </p:spTree>
    <p:extLst>
      <p:ext uri="{BB962C8B-B14F-4D97-AF65-F5344CB8AC3E}">
        <p14:creationId xmlns:p14="http://schemas.microsoft.com/office/powerpoint/2010/main" val="2339038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11</a:t>
            </a:fld>
            <a:endParaRPr lang="en-HK"/>
          </a:p>
        </p:txBody>
      </p:sp>
    </p:spTree>
    <p:extLst>
      <p:ext uri="{BB962C8B-B14F-4D97-AF65-F5344CB8AC3E}">
        <p14:creationId xmlns:p14="http://schemas.microsoft.com/office/powerpoint/2010/main" val="3885825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12</a:t>
            </a:fld>
            <a:endParaRPr lang="en-HK"/>
          </a:p>
        </p:txBody>
      </p:sp>
    </p:spTree>
    <p:extLst>
      <p:ext uri="{BB962C8B-B14F-4D97-AF65-F5344CB8AC3E}">
        <p14:creationId xmlns:p14="http://schemas.microsoft.com/office/powerpoint/2010/main" val="2348793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13</a:t>
            </a:fld>
            <a:endParaRPr lang="en-HK"/>
          </a:p>
        </p:txBody>
      </p:sp>
    </p:spTree>
    <p:extLst>
      <p:ext uri="{BB962C8B-B14F-4D97-AF65-F5344CB8AC3E}">
        <p14:creationId xmlns:p14="http://schemas.microsoft.com/office/powerpoint/2010/main" val="3098743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14</a:t>
            </a:fld>
            <a:endParaRPr lang="en-HK"/>
          </a:p>
        </p:txBody>
      </p:sp>
    </p:spTree>
    <p:extLst>
      <p:ext uri="{BB962C8B-B14F-4D97-AF65-F5344CB8AC3E}">
        <p14:creationId xmlns:p14="http://schemas.microsoft.com/office/powerpoint/2010/main" val="15644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15</a:t>
            </a:fld>
            <a:endParaRPr lang="en-HK"/>
          </a:p>
        </p:txBody>
      </p:sp>
    </p:spTree>
    <p:extLst>
      <p:ext uri="{BB962C8B-B14F-4D97-AF65-F5344CB8AC3E}">
        <p14:creationId xmlns:p14="http://schemas.microsoft.com/office/powerpoint/2010/main" val="3236002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16</a:t>
            </a:fld>
            <a:endParaRPr lang="en-HK"/>
          </a:p>
        </p:txBody>
      </p:sp>
    </p:spTree>
    <p:extLst>
      <p:ext uri="{BB962C8B-B14F-4D97-AF65-F5344CB8AC3E}">
        <p14:creationId xmlns:p14="http://schemas.microsoft.com/office/powerpoint/2010/main" val="2300062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E31FEB12-D134-4332-ABBC-3856ACA92141}" type="slidenum">
              <a:rPr lang="en-US" smtClean="0"/>
              <a:t>17</a:t>
            </a:fld>
            <a:endParaRPr lang="en-US"/>
          </a:p>
        </p:txBody>
      </p:sp>
    </p:spTree>
    <p:extLst>
      <p:ext uri="{BB962C8B-B14F-4D97-AF65-F5344CB8AC3E}">
        <p14:creationId xmlns:p14="http://schemas.microsoft.com/office/powerpoint/2010/main" val="3454579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3</a:t>
            </a:fld>
            <a:endParaRPr lang="en-HK"/>
          </a:p>
        </p:txBody>
      </p:sp>
    </p:spTree>
    <p:extLst>
      <p:ext uri="{BB962C8B-B14F-4D97-AF65-F5344CB8AC3E}">
        <p14:creationId xmlns:p14="http://schemas.microsoft.com/office/powerpoint/2010/main" val="4021791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4</a:t>
            </a:fld>
            <a:endParaRPr lang="en-HK"/>
          </a:p>
        </p:txBody>
      </p:sp>
    </p:spTree>
    <p:extLst>
      <p:ext uri="{BB962C8B-B14F-4D97-AF65-F5344CB8AC3E}">
        <p14:creationId xmlns:p14="http://schemas.microsoft.com/office/powerpoint/2010/main" val="283054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5</a:t>
            </a:fld>
            <a:endParaRPr lang="en-HK"/>
          </a:p>
        </p:txBody>
      </p:sp>
    </p:spTree>
    <p:extLst>
      <p:ext uri="{BB962C8B-B14F-4D97-AF65-F5344CB8AC3E}">
        <p14:creationId xmlns:p14="http://schemas.microsoft.com/office/powerpoint/2010/main" val="847384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6</a:t>
            </a:fld>
            <a:endParaRPr lang="en-HK"/>
          </a:p>
        </p:txBody>
      </p:sp>
    </p:spTree>
    <p:extLst>
      <p:ext uri="{BB962C8B-B14F-4D97-AF65-F5344CB8AC3E}">
        <p14:creationId xmlns:p14="http://schemas.microsoft.com/office/powerpoint/2010/main" val="406471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7</a:t>
            </a:fld>
            <a:endParaRPr lang="en-HK"/>
          </a:p>
        </p:txBody>
      </p:sp>
    </p:spTree>
    <p:extLst>
      <p:ext uri="{BB962C8B-B14F-4D97-AF65-F5344CB8AC3E}">
        <p14:creationId xmlns:p14="http://schemas.microsoft.com/office/powerpoint/2010/main" val="1393307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8</a:t>
            </a:fld>
            <a:endParaRPr lang="en-HK"/>
          </a:p>
        </p:txBody>
      </p:sp>
    </p:spTree>
    <p:extLst>
      <p:ext uri="{BB962C8B-B14F-4D97-AF65-F5344CB8AC3E}">
        <p14:creationId xmlns:p14="http://schemas.microsoft.com/office/powerpoint/2010/main" val="337226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9</a:t>
            </a:fld>
            <a:endParaRPr lang="en-HK"/>
          </a:p>
        </p:txBody>
      </p:sp>
    </p:spTree>
    <p:extLst>
      <p:ext uri="{BB962C8B-B14F-4D97-AF65-F5344CB8AC3E}">
        <p14:creationId xmlns:p14="http://schemas.microsoft.com/office/powerpoint/2010/main" val="1475807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A43C82CE-3079-499E-81D7-3B11B426BF34}" type="slidenum">
              <a:rPr lang="en-HK" smtClean="0"/>
              <a:t>10</a:t>
            </a:fld>
            <a:endParaRPr lang="en-HK"/>
          </a:p>
        </p:txBody>
      </p:sp>
    </p:spTree>
    <p:extLst>
      <p:ext uri="{BB962C8B-B14F-4D97-AF65-F5344CB8AC3E}">
        <p14:creationId xmlns:p14="http://schemas.microsoft.com/office/powerpoint/2010/main" val="2838771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1B0076-AFBD-3E13-DDB2-B58A1B979968}"/>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HK"/>
          </a:p>
        </p:txBody>
      </p:sp>
      <p:sp>
        <p:nvSpPr>
          <p:cNvPr id="3" name="副標題 2">
            <a:extLst>
              <a:ext uri="{FF2B5EF4-FFF2-40B4-BE49-F238E27FC236}">
                <a16:creationId xmlns:a16="http://schemas.microsoft.com/office/drawing/2014/main" id="{C5798F7C-232F-6D67-8FB5-EF0660C8A7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HK"/>
          </a:p>
        </p:txBody>
      </p:sp>
      <p:sp>
        <p:nvSpPr>
          <p:cNvPr id="4" name="日期版面配置區 3">
            <a:extLst>
              <a:ext uri="{FF2B5EF4-FFF2-40B4-BE49-F238E27FC236}">
                <a16:creationId xmlns:a16="http://schemas.microsoft.com/office/drawing/2014/main" id="{452C113F-B572-7C4A-CC74-82FB17D40CFA}"/>
              </a:ext>
            </a:extLst>
          </p:cNvPr>
          <p:cNvSpPr>
            <a:spLocks noGrp="1"/>
          </p:cNvSpPr>
          <p:nvPr>
            <p:ph type="dt" sz="half" idx="10"/>
          </p:nvPr>
        </p:nvSpPr>
        <p:spPr/>
        <p:txBody>
          <a:bodyPr/>
          <a:lstStyle/>
          <a:p>
            <a:fld id="{B91CC13A-3E4C-4107-97A0-365AF464D6E5}" type="datetimeFigureOut">
              <a:rPr lang="en-HK" smtClean="0"/>
              <a:t>31/12/2024</a:t>
            </a:fld>
            <a:endParaRPr lang="en-HK"/>
          </a:p>
        </p:txBody>
      </p:sp>
      <p:sp>
        <p:nvSpPr>
          <p:cNvPr id="5" name="頁尾版面配置區 4">
            <a:extLst>
              <a:ext uri="{FF2B5EF4-FFF2-40B4-BE49-F238E27FC236}">
                <a16:creationId xmlns:a16="http://schemas.microsoft.com/office/drawing/2014/main" id="{80D180A2-90D0-AABF-FED8-A14A35D7A7DA}"/>
              </a:ext>
            </a:extLst>
          </p:cNvPr>
          <p:cNvSpPr>
            <a:spLocks noGrp="1"/>
          </p:cNvSpPr>
          <p:nvPr>
            <p:ph type="ftr" sz="quarter" idx="11"/>
          </p:nvPr>
        </p:nvSpPr>
        <p:spPr/>
        <p:txBody>
          <a:bodyPr/>
          <a:lstStyle/>
          <a:p>
            <a:endParaRPr lang="en-HK"/>
          </a:p>
        </p:txBody>
      </p:sp>
      <p:sp>
        <p:nvSpPr>
          <p:cNvPr id="6" name="投影片編號版面配置區 5">
            <a:extLst>
              <a:ext uri="{FF2B5EF4-FFF2-40B4-BE49-F238E27FC236}">
                <a16:creationId xmlns:a16="http://schemas.microsoft.com/office/drawing/2014/main" id="{ACFF9A88-BE49-C38F-B892-9F0F381275B2}"/>
              </a:ext>
            </a:extLst>
          </p:cNvPr>
          <p:cNvSpPr>
            <a:spLocks noGrp="1"/>
          </p:cNvSpPr>
          <p:nvPr>
            <p:ph type="sldNum" sz="quarter" idx="12"/>
          </p:nvPr>
        </p:nvSpPr>
        <p:spPr/>
        <p:txBody>
          <a:bodyPr/>
          <a:lstStyle/>
          <a:p>
            <a:fld id="{EB5B5991-D91A-4EE5-8936-4252B5E13452}" type="slidenum">
              <a:rPr lang="en-HK" smtClean="0"/>
              <a:t>‹#›</a:t>
            </a:fld>
            <a:endParaRPr lang="en-HK"/>
          </a:p>
        </p:txBody>
      </p:sp>
    </p:spTree>
    <p:extLst>
      <p:ext uri="{BB962C8B-B14F-4D97-AF65-F5344CB8AC3E}">
        <p14:creationId xmlns:p14="http://schemas.microsoft.com/office/powerpoint/2010/main" val="3388485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FFE69B-BBEB-AA5A-DE71-73D778645D9D}"/>
              </a:ext>
            </a:extLst>
          </p:cNvPr>
          <p:cNvSpPr>
            <a:spLocks noGrp="1"/>
          </p:cNvSpPr>
          <p:nvPr>
            <p:ph type="title"/>
          </p:nvPr>
        </p:nvSpPr>
        <p:spPr/>
        <p:txBody>
          <a:bodyPr/>
          <a:lstStyle/>
          <a:p>
            <a:r>
              <a:rPr lang="zh-TW" altLang="en-US"/>
              <a:t>按一下以編輯母片標題樣式</a:t>
            </a:r>
            <a:endParaRPr lang="en-HK"/>
          </a:p>
        </p:txBody>
      </p:sp>
      <p:sp>
        <p:nvSpPr>
          <p:cNvPr id="3" name="直排文字版面配置區 2">
            <a:extLst>
              <a:ext uri="{FF2B5EF4-FFF2-40B4-BE49-F238E27FC236}">
                <a16:creationId xmlns:a16="http://schemas.microsoft.com/office/drawing/2014/main" id="{589D28B1-729B-8119-0384-9FD7B29E0A06}"/>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4" name="日期版面配置區 3">
            <a:extLst>
              <a:ext uri="{FF2B5EF4-FFF2-40B4-BE49-F238E27FC236}">
                <a16:creationId xmlns:a16="http://schemas.microsoft.com/office/drawing/2014/main" id="{D3CB1BD7-46FB-0809-BDBD-883AEF48360A}"/>
              </a:ext>
            </a:extLst>
          </p:cNvPr>
          <p:cNvSpPr>
            <a:spLocks noGrp="1"/>
          </p:cNvSpPr>
          <p:nvPr>
            <p:ph type="dt" sz="half" idx="10"/>
          </p:nvPr>
        </p:nvSpPr>
        <p:spPr/>
        <p:txBody>
          <a:bodyPr/>
          <a:lstStyle/>
          <a:p>
            <a:fld id="{B91CC13A-3E4C-4107-97A0-365AF464D6E5}" type="datetimeFigureOut">
              <a:rPr lang="en-HK" smtClean="0"/>
              <a:t>31/12/2024</a:t>
            </a:fld>
            <a:endParaRPr lang="en-HK"/>
          </a:p>
        </p:txBody>
      </p:sp>
      <p:sp>
        <p:nvSpPr>
          <p:cNvPr id="5" name="頁尾版面配置區 4">
            <a:extLst>
              <a:ext uri="{FF2B5EF4-FFF2-40B4-BE49-F238E27FC236}">
                <a16:creationId xmlns:a16="http://schemas.microsoft.com/office/drawing/2014/main" id="{C23AFBBF-7FE4-9934-4762-AF6963C95E83}"/>
              </a:ext>
            </a:extLst>
          </p:cNvPr>
          <p:cNvSpPr>
            <a:spLocks noGrp="1"/>
          </p:cNvSpPr>
          <p:nvPr>
            <p:ph type="ftr" sz="quarter" idx="11"/>
          </p:nvPr>
        </p:nvSpPr>
        <p:spPr/>
        <p:txBody>
          <a:bodyPr/>
          <a:lstStyle/>
          <a:p>
            <a:endParaRPr lang="en-HK"/>
          </a:p>
        </p:txBody>
      </p:sp>
      <p:sp>
        <p:nvSpPr>
          <p:cNvPr id="6" name="投影片編號版面配置區 5">
            <a:extLst>
              <a:ext uri="{FF2B5EF4-FFF2-40B4-BE49-F238E27FC236}">
                <a16:creationId xmlns:a16="http://schemas.microsoft.com/office/drawing/2014/main" id="{0F704FC8-F193-5635-7638-03B4BADFFFB5}"/>
              </a:ext>
            </a:extLst>
          </p:cNvPr>
          <p:cNvSpPr>
            <a:spLocks noGrp="1"/>
          </p:cNvSpPr>
          <p:nvPr>
            <p:ph type="sldNum" sz="quarter" idx="12"/>
          </p:nvPr>
        </p:nvSpPr>
        <p:spPr/>
        <p:txBody>
          <a:bodyPr/>
          <a:lstStyle/>
          <a:p>
            <a:fld id="{EB5B5991-D91A-4EE5-8936-4252B5E13452}" type="slidenum">
              <a:rPr lang="en-HK" smtClean="0"/>
              <a:t>‹#›</a:t>
            </a:fld>
            <a:endParaRPr lang="en-HK"/>
          </a:p>
        </p:txBody>
      </p:sp>
    </p:spTree>
    <p:extLst>
      <p:ext uri="{BB962C8B-B14F-4D97-AF65-F5344CB8AC3E}">
        <p14:creationId xmlns:p14="http://schemas.microsoft.com/office/powerpoint/2010/main" val="4047497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631268AB-369E-2692-4FC1-858387F7F22B}"/>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HK"/>
          </a:p>
        </p:txBody>
      </p:sp>
      <p:sp>
        <p:nvSpPr>
          <p:cNvPr id="3" name="直排文字版面配置區 2">
            <a:extLst>
              <a:ext uri="{FF2B5EF4-FFF2-40B4-BE49-F238E27FC236}">
                <a16:creationId xmlns:a16="http://schemas.microsoft.com/office/drawing/2014/main" id="{E24393E7-06CB-3F02-1BFA-48D442526150}"/>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4" name="日期版面配置區 3">
            <a:extLst>
              <a:ext uri="{FF2B5EF4-FFF2-40B4-BE49-F238E27FC236}">
                <a16:creationId xmlns:a16="http://schemas.microsoft.com/office/drawing/2014/main" id="{DE10593F-8932-19D0-1A27-F132F577318F}"/>
              </a:ext>
            </a:extLst>
          </p:cNvPr>
          <p:cNvSpPr>
            <a:spLocks noGrp="1"/>
          </p:cNvSpPr>
          <p:nvPr>
            <p:ph type="dt" sz="half" idx="10"/>
          </p:nvPr>
        </p:nvSpPr>
        <p:spPr/>
        <p:txBody>
          <a:bodyPr/>
          <a:lstStyle/>
          <a:p>
            <a:fld id="{B91CC13A-3E4C-4107-97A0-365AF464D6E5}" type="datetimeFigureOut">
              <a:rPr lang="en-HK" smtClean="0"/>
              <a:t>31/12/2024</a:t>
            </a:fld>
            <a:endParaRPr lang="en-HK"/>
          </a:p>
        </p:txBody>
      </p:sp>
      <p:sp>
        <p:nvSpPr>
          <p:cNvPr id="5" name="頁尾版面配置區 4">
            <a:extLst>
              <a:ext uri="{FF2B5EF4-FFF2-40B4-BE49-F238E27FC236}">
                <a16:creationId xmlns:a16="http://schemas.microsoft.com/office/drawing/2014/main" id="{28252734-537C-6260-2A52-AA9FC8028C7B}"/>
              </a:ext>
            </a:extLst>
          </p:cNvPr>
          <p:cNvSpPr>
            <a:spLocks noGrp="1"/>
          </p:cNvSpPr>
          <p:nvPr>
            <p:ph type="ftr" sz="quarter" idx="11"/>
          </p:nvPr>
        </p:nvSpPr>
        <p:spPr/>
        <p:txBody>
          <a:bodyPr/>
          <a:lstStyle/>
          <a:p>
            <a:endParaRPr lang="en-HK"/>
          </a:p>
        </p:txBody>
      </p:sp>
      <p:sp>
        <p:nvSpPr>
          <p:cNvPr id="6" name="投影片編號版面配置區 5">
            <a:extLst>
              <a:ext uri="{FF2B5EF4-FFF2-40B4-BE49-F238E27FC236}">
                <a16:creationId xmlns:a16="http://schemas.microsoft.com/office/drawing/2014/main" id="{EB7C39D8-2EEA-B4F5-4253-3E3DCEC2A025}"/>
              </a:ext>
            </a:extLst>
          </p:cNvPr>
          <p:cNvSpPr>
            <a:spLocks noGrp="1"/>
          </p:cNvSpPr>
          <p:nvPr>
            <p:ph type="sldNum" sz="quarter" idx="12"/>
          </p:nvPr>
        </p:nvSpPr>
        <p:spPr/>
        <p:txBody>
          <a:bodyPr/>
          <a:lstStyle/>
          <a:p>
            <a:fld id="{EB5B5991-D91A-4EE5-8936-4252B5E13452}" type="slidenum">
              <a:rPr lang="en-HK" smtClean="0"/>
              <a:t>‹#›</a:t>
            </a:fld>
            <a:endParaRPr lang="en-HK"/>
          </a:p>
        </p:txBody>
      </p:sp>
    </p:spTree>
    <p:extLst>
      <p:ext uri="{BB962C8B-B14F-4D97-AF65-F5344CB8AC3E}">
        <p14:creationId xmlns:p14="http://schemas.microsoft.com/office/powerpoint/2010/main" val="1003078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3A5490-2815-FEE8-D3D8-E41D18BBB95A}"/>
              </a:ext>
            </a:extLst>
          </p:cNvPr>
          <p:cNvSpPr>
            <a:spLocks noGrp="1"/>
          </p:cNvSpPr>
          <p:nvPr>
            <p:ph type="title"/>
          </p:nvPr>
        </p:nvSpPr>
        <p:spPr/>
        <p:txBody>
          <a:bodyPr/>
          <a:lstStyle/>
          <a:p>
            <a:r>
              <a:rPr lang="zh-TW" altLang="en-US"/>
              <a:t>按一下以編輯母片標題樣式</a:t>
            </a:r>
            <a:endParaRPr lang="en-HK"/>
          </a:p>
        </p:txBody>
      </p:sp>
      <p:sp>
        <p:nvSpPr>
          <p:cNvPr id="3" name="內容版面配置區 2">
            <a:extLst>
              <a:ext uri="{FF2B5EF4-FFF2-40B4-BE49-F238E27FC236}">
                <a16:creationId xmlns:a16="http://schemas.microsoft.com/office/drawing/2014/main" id="{1553F621-CFF7-DC85-3F3D-0E091200755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4" name="日期版面配置區 3">
            <a:extLst>
              <a:ext uri="{FF2B5EF4-FFF2-40B4-BE49-F238E27FC236}">
                <a16:creationId xmlns:a16="http://schemas.microsoft.com/office/drawing/2014/main" id="{3DE42ECD-2B6B-F17B-BD77-A7EE4F25FC28}"/>
              </a:ext>
            </a:extLst>
          </p:cNvPr>
          <p:cNvSpPr>
            <a:spLocks noGrp="1"/>
          </p:cNvSpPr>
          <p:nvPr>
            <p:ph type="dt" sz="half" idx="10"/>
          </p:nvPr>
        </p:nvSpPr>
        <p:spPr/>
        <p:txBody>
          <a:bodyPr/>
          <a:lstStyle/>
          <a:p>
            <a:fld id="{B91CC13A-3E4C-4107-97A0-365AF464D6E5}" type="datetimeFigureOut">
              <a:rPr lang="en-HK" smtClean="0"/>
              <a:t>31/12/2024</a:t>
            </a:fld>
            <a:endParaRPr lang="en-HK"/>
          </a:p>
        </p:txBody>
      </p:sp>
      <p:sp>
        <p:nvSpPr>
          <p:cNvPr id="5" name="頁尾版面配置區 4">
            <a:extLst>
              <a:ext uri="{FF2B5EF4-FFF2-40B4-BE49-F238E27FC236}">
                <a16:creationId xmlns:a16="http://schemas.microsoft.com/office/drawing/2014/main" id="{B357EF4F-0D52-55A8-5F50-9C95971084C1}"/>
              </a:ext>
            </a:extLst>
          </p:cNvPr>
          <p:cNvSpPr>
            <a:spLocks noGrp="1"/>
          </p:cNvSpPr>
          <p:nvPr>
            <p:ph type="ftr" sz="quarter" idx="11"/>
          </p:nvPr>
        </p:nvSpPr>
        <p:spPr/>
        <p:txBody>
          <a:bodyPr/>
          <a:lstStyle/>
          <a:p>
            <a:endParaRPr lang="en-HK"/>
          </a:p>
        </p:txBody>
      </p:sp>
      <p:sp>
        <p:nvSpPr>
          <p:cNvPr id="6" name="投影片編號版面配置區 5">
            <a:extLst>
              <a:ext uri="{FF2B5EF4-FFF2-40B4-BE49-F238E27FC236}">
                <a16:creationId xmlns:a16="http://schemas.microsoft.com/office/drawing/2014/main" id="{E5FEEFC8-4A34-67AE-D535-887DA7171ED5}"/>
              </a:ext>
            </a:extLst>
          </p:cNvPr>
          <p:cNvSpPr>
            <a:spLocks noGrp="1"/>
          </p:cNvSpPr>
          <p:nvPr>
            <p:ph type="sldNum" sz="quarter" idx="12"/>
          </p:nvPr>
        </p:nvSpPr>
        <p:spPr/>
        <p:txBody>
          <a:bodyPr/>
          <a:lstStyle/>
          <a:p>
            <a:fld id="{EB5B5991-D91A-4EE5-8936-4252B5E13452}" type="slidenum">
              <a:rPr lang="en-HK" smtClean="0"/>
              <a:t>‹#›</a:t>
            </a:fld>
            <a:endParaRPr lang="en-HK"/>
          </a:p>
        </p:txBody>
      </p:sp>
    </p:spTree>
    <p:extLst>
      <p:ext uri="{BB962C8B-B14F-4D97-AF65-F5344CB8AC3E}">
        <p14:creationId xmlns:p14="http://schemas.microsoft.com/office/powerpoint/2010/main" val="3025021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4549CD-EC2D-D78B-101C-5D8C6BD445DE}"/>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HK"/>
          </a:p>
        </p:txBody>
      </p:sp>
      <p:sp>
        <p:nvSpPr>
          <p:cNvPr id="3" name="文字版面配置區 2">
            <a:extLst>
              <a:ext uri="{FF2B5EF4-FFF2-40B4-BE49-F238E27FC236}">
                <a16:creationId xmlns:a16="http://schemas.microsoft.com/office/drawing/2014/main" id="{A24242BF-610D-8B06-39A1-53A4796FB6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C08ABF76-E45D-6968-C0C4-34C726CF6E82}"/>
              </a:ext>
            </a:extLst>
          </p:cNvPr>
          <p:cNvSpPr>
            <a:spLocks noGrp="1"/>
          </p:cNvSpPr>
          <p:nvPr>
            <p:ph type="dt" sz="half" idx="10"/>
          </p:nvPr>
        </p:nvSpPr>
        <p:spPr/>
        <p:txBody>
          <a:bodyPr/>
          <a:lstStyle/>
          <a:p>
            <a:fld id="{B91CC13A-3E4C-4107-97A0-365AF464D6E5}" type="datetimeFigureOut">
              <a:rPr lang="en-HK" smtClean="0"/>
              <a:t>31/12/2024</a:t>
            </a:fld>
            <a:endParaRPr lang="en-HK"/>
          </a:p>
        </p:txBody>
      </p:sp>
      <p:sp>
        <p:nvSpPr>
          <p:cNvPr id="5" name="頁尾版面配置區 4">
            <a:extLst>
              <a:ext uri="{FF2B5EF4-FFF2-40B4-BE49-F238E27FC236}">
                <a16:creationId xmlns:a16="http://schemas.microsoft.com/office/drawing/2014/main" id="{6AD548B2-C29E-CAF7-BCEB-F7A0F06E37E0}"/>
              </a:ext>
            </a:extLst>
          </p:cNvPr>
          <p:cNvSpPr>
            <a:spLocks noGrp="1"/>
          </p:cNvSpPr>
          <p:nvPr>
            <p:ph type="ftr" sz="quarter" idx="11"/>
          </p:nvPr>
        </p:nvSpPr>
        <p:spPr/>
        <p:txBody>
          <a:bodyPr/>
          <a:lstStyle/>
          <a:p>
            <a:endParaRPr lang="en-HK"/>
          </a:p>
        </p:txBody>
      </p:sp>
      <p:sp>
        <p:nvSpPr>
          <p:cNvPr id="6" name="投影片編號版面配置區 5">
            <a:extLst>
              <a:ext uri="{FF2B5EF4-FFF2-40B4-BE49-F238E27FC236}">
                <a16:creationId xmlns:a16="http://schemas.microsoft.com/office/drawing/2014/main" id="{40BC32B6-24B6-2637-A677-4ADE051A48A3}"/>
              </a:ext>
            </a:extLst>
          </p:cNvPr>
          <p:cNvSpPr>
            <a:spLocks noGrp="1"/>
          </p:cNvSpPr>
          <p:nvPr>
            <p:ph type="sldNum" sz="quarter" idx="12"/>
          </p:nvPr>
        </p:nvSpPr>
        <p:spPr/>
        <p:txBody>
          <a:bodyPr/>
          <a:lstStyle/>
          <a:p>
            <a:fld id="{EB5B5991-D91A-4EE5-8936-4252B5E13452}" type="slidenum">
              <a:rPr lang="en-HK" smtClean="0"/>
              <a:t>‹#›</a:t>
            </a:fld>
            <a:endParaRPr lang="en-HK"/>
          </a:p>
        </p:txBody>
      </p:sp>
    </p:spTree>
    <p:extLst>
      <p:ext uri="{BB962C8B-B14F-4D97-AF65-F5344CB8AC3E}">
        <p14:creationId xmlns:p14="http://schemas.microsoft.com/office/powerpoint/2010/main" val="1663256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B6FE97-C884-9CF4-906E-10725E4E82D6}"/>
              </a:ext>
            </a:extLst>
          </p:cNvPr>
          <p:cNvSpPr>
            <a:spLocks noGrp="1"/>
          </p:cNvSpPr>
          <p:nvPr>
            <p:ph type="title"/>
          </p:nvPr>
        </p:nvSpPr>
        <p:spPr/>
        <p:txBody>
          <a:bodyPr/>
          <a:lstStyle/>
          <a:p>
            <a:r>
              <a:rPr lang="zh-TW" altLang="en-US"/>
              <a:t>按一下以編輯母片標題樣式</a:t>
            </a:r>
            <a:endParaRPr lang="en-HK"/>
          </a:p>
        </p:txBody>
      </p:sp>
      <p:sp>
        <p:nvSpPr>
          <p:cNvPr id="3" name="內容版面配置區 2">
            <a:extLst>
              <a:ext uri="{FF2B5EF4-FFF2-40B4-BE49-F238E27FC236}">
                <a16:creationId xmlns:a16="http://schemas.microsoft.com/office/drawing/2014/main" id="{48B473F1-948C-4DE2-E53B-C053C175D581}"/>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4" name="內容版面配置區 3">
            <a:extLst>
              <a:ext uri="{FF2B5EF4-FFF2-40B4-BE49-F238E27FC236}">
                <a16:creationId xmlns:a16="http://schemas.microsoft.com/office/drawing/2014/main" id="{49F666ED-B5BD-DFEA-D46E-D6D50566C331}"/>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5" name="日期版面配置區 4">
            <a:extLst>
              <a:ext uri="{FF2B5EF4-FFF2-40B4-BE49-F238E27FC236}">
                <a16:creationId xmlns:a16="http://schemas.microsoft.com/office/drawing/2014/main" id="{576F0352-E490-9A82-BD46-EC2A46AB8C69}"/>
              </a:ext>
            </a:extLst>
          </p:cNvPr>
          <p:cNvSpPr>
            <a:spLocks noGrp="1"/>
          </p:cNvSpPr>
          <p:nvPr>
            <p:ph type="dt" sz="half" idx="10"/>
          </p:nvPr>
        </p:nvSpPr>
        <p:spPr/>
        <p:txBody>
          <a:bodyPr/>
          <a:lstStyle/>
          <a:p>
            <a:fld id="{B91CC13A-3E4C-4107-97A0-365AF464D6E5}" type="datetimeFigureOut">
              <a:rPr lang="en-HK" smtClean="0"/>
              <a:t>31/12/2024</a:t>
            </a:fld>
            <a:endParaRPr lang="en-HK"/>
          </a:p>
        </p:txBody>
      </p:sp>
      <p:sp>
        <p:nvSpPr>
          <p:cNvPr id="6" name="頁尾版面配置區 5">
            <a:extLst>
              <a:ext uri="{FF2B5EF4-FFF2-40B4-BE49-F238E27FC236}">
                <a16:creationId xmlns:a16="http://schemas.microsoft.com/office/drawing/2014/main" id="{C0D2408A-115B-82A1-1BDD-5057FC330F68}"/>
              </a:ext>
            </a:extLst>
          </p:cNvPr>
          <p:cNvSpPr>
            <a:spLocks noGrp="1"/>
          </p:cNvSpPr>
          <p:nvPr>
            <p:ph type="ftr" sz="quarter" idx="11"/>
          </p:nvPr>
        </p:nvSpPr>
        <p:spPr/>
        <p:txBody>
          <a:bodyPr/>
          <a:lstStyle/>
          <a:p>
            <a:endParaRPr lang="en-HK"/>
          </a:p>
        </p:txBody>
      </p:sp>
      <p:sp>
        <p:nvSpPr>
          <p:cNvPr id="7" name="投影片編號版面配置區 6">
            <a:extLst>
              <a:ext uri="{FF2B5EF4-FFF2-40B4-BE49-F238E27FC236}">
                <a16:creationId xmlns:a16="http://schemas.microsoft.com/office/drawing/2014/main" id="{321593D3-BDD6-765C-352B-66D608734E91}"/>
              </a:ext>
            </a:extLst>
          </p:cNvPr>
          <p:cNvSpPr>
            <a:spLocks noGrp="1"/>
          </p:cNvSpPr>
          <p:nvPr>
            <p:ph type="sldNum" sz="quarter" idx="12"/>
          </p:nvPr>
        </p:nvSpPr>
        <p:spPr/>
        <p:txBody>
          <a:bodyPr/>
          <a:lstStyle/>
          <a:p>
            <a:fld id="{EB5B5991-D91A-4EE5-8936-4252B5E13452}" type="slidenum">
              <a:rPr lang="en-HK" smtClean="0"/>
              <a:t>‹#›</a:t>
            </a:fld>
            <a:endParaRPr lang="en-HK"/>
          </a:p>
        </p:txBody>
      </p:sp>
    </p:spTree>
    <p:extLst>
      <p:ext uri="{BB962C8B-B14F-4D97-AF65-F5344CB8AC3E}">
        <p14:creationId xmlns:p14="http://schemas.microsoft.com/office/powerpoint/2010/main" val="449244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AD82F2-D6DE-6374-2B9E-C6B6BC103056}"/>
              </a:ext>
            </a:extLst>
          </p:cNvPr>
          <p:cNvSpPr>
            <a:spLocks noGrp="1"/>
          </p:cNvSpPr>
          <p:nvPr>
            <p:ph type="title"/>
          </p:nvPr>
        </p:nvSpPr>
        <p:spPr>
          <a:xfrm>
            <a:off x="839788" y="365125"/>
            <a:ext cx="10515600" cy="1325563"/>
          </a:xfrm>
        </p:spPr>
        <p:txBody>
          <a:bodyPr/>
          <a:lstStyle/>
          <a:p>
            <a:r>
              <a:rPr lang="zh-TW" altLang="en-US"/>
              <a:t>按一下以編輯母片標題樣式</a:t>
            </a:r>
            <a:endParaRPr lang="en-HK"/>
          </a:p>
        </p:txBody>
      </p:sp>
      <p:sp>
        <p:nvSpPr>
          <p:cNvPr id="3" name="文字版面配置區 2">
            <a:extLst>
              <a:ext uri="{FF2B5EF4-FFF2-40B4-BE49-F238E27FC236}">
                <a16:creationId xmlns:a16="http://schemas.microsoft.com/office/drawing/2014/main" id="{8D897F2B-1605-885B-8A5A-374C62E94B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8B272224-22B7-2536-8CC4-96880A548344}"/>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5" name="文字版面配置區 4">
            <a:extLst>
              <a:ext uri="{FF2B5EF4-FFF2-40B4-BE49-F238E27FC236}">
                <a16:creationId xmlns:a16="http://schemas.microsoft.com/office/drawing/2014/main" id="{8C3F62AB-1BBA-D6C9-0103-1CE6B46DAC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1AE90003-C955-368F-E372-6F8BDE7224C0}"/>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7" name="日期版面配置區 6">
            <a:extLst>
              <a:ext uri="{FF2B5EF4-FFF2-40B4-BE49-F238E27FC236}">
                <a16:creationId xmlns:a16="http://schemas.microsoft.com/office/drawing/2014/main" id="{5E664C32-3441-928C-D79C-ABE3B6C6AC60}"/>
              </a:ext>
            </a:extLst>
          </p:cNvPr>
          <p:cNvSpPr>
            <a:spLocks noGrp="1"/>
          </p:cNvSpPr>
          <p:nvPr>
            <p:ph type="dt" sz="half" idx="10"/>
          </p:nvPr>
        </p:nvSpPr>
        <p:spPr/>
        <p:txBody>
          <a:bodyPr/>
          <a:lstStyle/>
          <a:p>
            <a:fld id="{B91CC13A-3E4C-4107-97A0-365AF464D6E5}" type="datetimeFigureOut">
              <a:rPr lang="en-HK" smtClean="0"/>
              <a:t>31/12/2024</a:t>
            </a:fld>
            <a:endParaRPr lang="en-HK"/>
          </a:p>
        </p:txBody>
      </p:sp>
      <p:sp>
        <p:nvSpPr>
          <p:cNvPr id="8" name="頁尾版面配置區 7">
            <a:extLst>
              <a:ext uri="{FF2B5EF4-FFF2-40B4-BE49-F238E27FC236}">
                <a16:creationId xmlns:a16="http://schemas.microsoft.com/office/drawing/2014/main" id="{1C7A48FD-E25F-BFEC-A8F7-96F933170539}"/>
              </a:ext>
            </a:extLst>
          </p:cNvPr>
          <p:cNvSpPr>
            <a:spLocks noGrp="1"/>
          </p:cNvSpPr>
          <p:nvPr>
            <p:ph type="ftr" sz="quarter" idx="11"/>
          </p:nvPr>
        </p:nvSpPr>
        <p:spPr/>
        <p:txBody>
          <a:bodyPr/>
          <a:lstStyle/>
          <a:p>
            <a:endParaRPr lang="en-HK"/>
          </a:p>
        </p:txBody>
      </p:sp>
      <p:sp>
        <p:nvSpPr>
          <p:cNvPr id="9" name="投影片編號版面配置區 8">
            <a:extLst>
              <a:ext uri="{FF2B5EF4-FFF2-40B4-BE49-F238E27FC236}">
                <a16:creationId xmlns:a16="http://schemas.microsoft.com/office/drawing/2014/main" id="{83E7CBD8-8DD0-F655-57E0-8E0364F9F71F}"/>
              </a:ext>
            </a:extLst>
          </p:cNvPr>
          <p:cNvSpPr>
            <a:spLocks noGrp="1"/>
          </p:cNvSpPr>
          <p:nvPr>
            <p:ph type="sldNum" sz="quarter" idx="12"/>
          </p:nvPr>
        </p:nvSpPr>
        <p:spPr/>
        <p:txBody>
          <a:bodyPr/>
          <a:lstStyle/>
          <a:p>
            <a:fld id="{EB5B5991-D91A-4EE5-8936-4252B5E13452}" type="slidenum">
              <a:rPr lang="en-HK" smtClean="0"/>
              <a:t>‹#›</a:t>
            </a:fld>
            <a:endParaRPr lang="en-HK"/>
          </a:p>
        </p:txBody>
      </p:sp>
    </p:spTree>
    <p:extLst>
      <p:ext uri="{BB962C8B-B14F-4D97-AF65-F5344CB8AC3E}">
        <p14:creationId xmlns:p14="http://schemas.microsoft.com/office/powerpoint/2010/main" val="157739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92BEFD-F043-A961-B462-24F9D4AAC117}"/>
              </a:ext>
            </a:extLst>
          </p:cNvPr>
          <p:cNvSpPr>
            <a:spLocks noGrp="1"/>
          </p:cNvSpPr>
          <p:nvPr>
            <p:ph type="title"/>
          </p:nvPr>
        </p:nvSpPr>
        <p:spPr/>
        <p:txBody>
          <a:bodyPr/>
          <a:lstStyle/>
          <a:p>
            <a:r>
              <a:rPr lang="zh-TW" altLang="en-US"/>
              <a:t>按一下以編輯母片標題樣式</a:t>
            </a:r>
            <a:endParaRPr lang="en-HK"/>
          </a:p>
        </p:txBody>
      </p:sp>
      <p:sp>
        <p:nvSpPr>
          <p:cNvPr id="3" name="日期版面配置區 2">
            <a:extLst>
              <a:ext uri="{FF2B5EF4-FFF2-40B4-BE49-F238E27FC236}">
                <a16:creationId xmlns:a16="http://schemas.microsoft.com/office/drawing/2014/main" id="{847739A5-A83D-820E-7D95-F5937D137A3F}"/>
              </a:ext>
            </a:extLst>
          </p:cNvPr>
          <p:cNvSpPr>
            <a:spLocks noGrp="1"/>
          </p:cNvSpPr>
          <p:nvPr>
            <p:ph type="dt" sz="half" idx="10"/>
          </p:nvPr>
        </p:nvSpPr>
        <p:spPr/>
        <p:txBody>
          <a:bodyPr/>
          <a:lstStyle/>
          <a:p>
            <a:fld id="{B91CC13A-3E4C-4107-97A0-365AF464D6E5}" type="datetimeFigureOut">
              <a:rPr lang="en-HK" smtClean="0"/>
              <a:t>31/12/2024</a:t>
            </a:fld>
            <a:endParaRPr lang="en-HK"/>
          </a:p>
        </p:txBody>
      </p:sp>
      <p:sp>
        <p:nvSpPr>
          <p:cNvPr id="4" name="頁尾版面配置區 3">
            <a:extLst>
              <a:ext uri="{FF2B5EF4-FFF2-40B4-BE49-F238E27FC236}">
                <a16:creationId xmlns:a16="http://schemas.microsoft.com/office/drawing/2014/main" id="{C52F3458-F627-523F-C30A-7A8C48053AF7}"/>
              </a:ext>
            </a:extLst>
          </p:cNvPr>
          <p:cNvSpPr>
            <a:spLocks noGrp="1"/>
          </p:cNvSpPr>
          <p:nvPr>
            <p:ph type="ftr" sz="quarter" idx="11"/>
          </p:nvPr>
        </p:nvSpPr>
        <p:spPr/>
        <p:txBody>
          <a:bodyPr/>
          <a:lstStyle/>
          <a:p>
            <a:endParaRPr lang="en-HK"/>
          </a:p>
        </p:txBody>
      </p:sp>
      <p:sp>
        <p:nvSpPr>
          <p:cNvPr id="5" name="投影片編號版面配置區 4">
            <a:extLst>
              <a:ext uri="{FF2B5EF4-FFF2-40B4-BE49-F238E27FC236}">
                <a16:creationId xmlns:a16="http://schemas.microsoft.com/office/drawing/2014/main" id="{C00D8C58-698E-1AC1-7DEB-1589480ACB2D}"/>
              </a:ext>
            </a:extLst>
          </p:cNvPr>
          <p:cNvSpPr>
            <a:spLocks noGrp="1"/>
          </p:cNvSpPr>
          <p:nvPr>
            <p:ph type="sldNum" sz="quarter" idx="12"/>
          </p:nvPr>
        </p:nvSpPr>
        <p:spPr/>
        <p:txBody>
          <a:bodyPr/>
          <a:lstStyle/>
          <a:p>
            <a:fld id="{EB5B5991-D91A-4EE5-8936-4252B5E13452}" type="slidenum">
              <a:rPr lang="en-HK" smtClean="0"/>
              <a:t>‹#›</a:t>
            </a:fld>
            <a:endParaRPr lang="en-HK"/>
          </a:p>
        </p:txBody>
      </p:sp>
    </p:spTree>
    <p:extLst>
      <p:ext uri="{BB962C8B-B14F-4D97-AF65-F5344CB8AC3E}">
        <p14:creationId xmlns:p14="http://schemas.microsoft.com/office/powerpoint/2010/main" val="14553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3DF0B442-D64E-E491-7DB3-897FB3865B54}"/>
              </a:ext>
            </a:extLst>
          </p:cNvPr>
          <p:cNvSpPr>
            <a:spLocks noGrp="1"/>
          </p:cNvSpPr>
          <p:nvPr>
            <p:ph type="dt" sz="half" idx="10"/>
          </p:nvPr>
        </p:nvSpPr>
        <p:spPr/>
        <p:txBody>
          <a:bodyPr/>
          <a:lstStyle/>
          <a:p>
            <a:fld id="{B91CC13A-3E4C-4107-97A0-365AF464D6E5}" type="datetimeFigureOut">
              <a:rPr lang="en-HK" smtClean="0"/>
              <a:t>31/12/2024</a:t>
            </a:fld>
            <a:endParaRPr lang="en-HK"/>
          </a:p>
        </p:txBody>
      </p:sp>
      <p:sp>
        <p:nvSpPr>
          <p:cNvPr id="3" name="頁尾版面配置區 2">
            <a:extLst>
              <a:ext uri="{FF2B5EF4-FFF2-40B4-BE49-F238E27FC236}">
                <a16:creationId xmlns:a16="http://schemas.microsoft.com/office/drawing/2014/main" id="{ED2C4D56-9A55-7B50-C26E-317D4A41E80D}"/>
              </a:ext>
            </a:extLst>
          </p:cNvPr>
          <p:cNvSpPr>
            <a:spLocks noGrp="1"/>
          </p:cNvSpPr>
          <p:nvPr>
            <p:ph type="ftr" sz="quarter" idx="11"/>
          </p:nvPr>
        </p:nvSpPr>
        <p:spPr/>
        <p:txBody>
          <a:bodyPr/>
          <a:lstStyle/>
          <a:p>
            <a:endParaRPr lang="en-HK"/>
          </a:p>
        </p:txBody>
      </p:sp>
      <p:sp>
        <p:nvSpPr>
          <p:cNvPr id="4" name="投影片編號版面配置區 3">
            <a:extLst>
              <a:ext uri="{FF2B5EF4-FFF2-40B4-BE49-F238E27FC236}">
                <a16:creationId xmlns:a16="http://schemas.microsoft.com/office/drawing/2014/main" id="{A0DCDC4D-F3A6-8D4B-3E4B-68B72A2B8FA7}"/>
              </a:ext>
            </a:extLst>
          </p:cNvPr>
          <p:cNvSpPr>
            <a:spLocks noGrp="1"/>
          </p:cNvSpPr>
          <p:nvPr>
            <p:ph type="sldNum" sz="quarter" idx="12"/>
          </p:nvPr>
        </p:nvSpPr>
        <p:spPr/>
        <p:txBody>
          <a:bodyPr/>
          <a:lstStyle/>
          <a:p>
            <a:fld id="{EB5B5991-D91A-4EE5-8936-4252B5E13452}" type="slidenum">
              <a:rPr lang="en-HK" smtClean="0"/>
              <a:t>‹#›</a:t>
            </a:fld>
            <a:endParaRPr lang="en-HK"/>
          </a:p>
        </p:txBody>
      </p:sp>
    </p:spTree>
    <p:extLst>
      <p:ext uri="{BB962C8B-B14F-4D97-AF65-F5344CB8AC3E}">
        <p14:creationId xmlns:p14="http://schemas.microsoft.com/office/powerpoint/2010/main" val="293301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40310A-5F28-FD81-8218-E3112514341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HK"/>
          </a:p>
        </p:txBody>
      </p:sp>
      <p:sp>
        <p:nvSpPr>
          <p:cNvPr id="3" name="內容版面配置區 2">
            <a:extLst>
              <a:ext uri="{FF2B5EF4-FFF2-40B4-BE49-F238E27FC236}">
                <a16:creationId xmlns:a16="http://schemas.microsoft.com/office/drawing/2014/main" id="{1E161B63-A19E-4717-F933-53180C7393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4" name="文字版面配置區 3">
            <a:extLst>
              <a:ext uri="{FF2B5EF4-FFF2-40B4-BE49-F238E27FC236}">
                <a16:creationId xmlns:a16="http://schemas.microsoft.com/office/drawing/2014/main" id="{22586C67-813F-CFE5-9B9E-E10EB210C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E8B668FA-49B0-BB3F-EA33-48443FB416E0}"/>
              </a:ext>
            </a:extLst>
          </p:cNvPr>
          <p:cNvSpPr>
            <a:spLocks noGrp="1"/>
          </p:cNvSpPr>
          <p:nvPr>
            <p:ph type="dt" sz="half" idx="10"/>
          </p:nvPr>
        </p:nvSpPr>
        <p:spPr/>
        <p:txBody>
          <a:bodyPr/>
          <a:lstStyle/>
          <a:p>
            <a:fld id="{B91CC13A-3E4C-4107-97A0-365AF464D6E5}" type="datetimeFigureOut">
              <a:rPr lang="en-HK" smtClean="0"/>
              <a:t>31/12/2024</a:t>
            </a:fld>
            <a:endParaRPr lang="en-HK"/>
          </a:p>
        </p:txBody>
      </p:sp>
      <p:sp>
        <p:nvSpPr>
          <p:cNvPr id="6" name="頁尾版面配置區 5">
            <a:extLst>
              <a:ext uri="{FF2B5EF4-FFF2-40B4-BE49-F238E27FC236}">
                <a16:creationId xmlns:a16="http://schemas.microsoft.com/office/drawing/2014/main" id="{97702A15-1DAA-B2C9-022A-30D94EA33512}"/>
              </a:ext>
            </a:extLst>
          </p:cNvPr>
          <p:cNvSpPr>
            <a:spLocks noGrp="1"/>
          </p:cNvSpPr>
          <p:nvPr>
            <p:ph type="ftr" sz="quarter" idx="11"/>
          </p:nvPr>
        </p:nvSpPr>
        <p:spPr/>
        <p:txBody>
          <a:bodyPr/>
          <a:lstStyle/>
          <a:p>
            <a:endParaRPr lang="en-HK"/>
          </a:p>
        </p:txBody>
      </p:sp>
      <p:sp>
        <p:nvSpPr>
          <p:cNvPr id="7" name="投影片編號版面配置區 6">
            <a:extLst>
              <a:ext uri="{FF2B5EF4-FFF2-40B4-BE49-F238E27FC236}">
                <a16:creationId xmlns:a16="http://schemas.microsoft.com/office/drawing/2014/main" id="{510CB439-3271-0F46-F23E-513F0F6B54B4}"/>
              </a:ext>
            </a:extLst>
          </p:cNvPr>
          <p:cNvSpPr>
            <a:spLocks noGrp="1"/>
          </p:cNvSpPr>
          <p:nvPr>
            <p:ph type="sldNum" sz="quarter" idx="12"/>
          </p:nvPr>
        </p:nvSpPr>
        <p:spPr/>
        <p:txBody>
          <a:bodyPr/>
          <a:lstStyle/>
          <a:p>
            <a:fld id="{EB5B5991-D91A-4EE5-8936-4252B5E13452}" type="slidenum">
              <a:rPr lang="en-HK" smtClean="0"/>
              <a:t>‹#›</a:t>
            </a:fld>
            <a:endParaRPr lang="en-HK"/>
          </a:p>
        </p:txBody>
      </p:sp>
    </p:spTree>
    <p:extLst>
      <p:ext uri="{BB962C8B-B14F-4D97-AF65-F5344CB8AC3E}">
        <p14:creationId xmlns:p14="http://schemas.microsoft.com/office/powerpoint/2010/main" val="129531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F59724-293D-FC3D-2431-904717BFEAA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HK"/>
          </a:p>
        </p:txBody>
      </p:sp>
      <p:sp>
        <p:nvSpPr>
          <p:cNvPr id="3" name="圖片版面配置區 2">
            <a:extLst>
              <a:ext uri="{FF2B5EF4-FFF2-40B4-BE49-F238E27FC236}">
                <a16:creationId xmlns:a16="http://schemas.microsoft.com/office/drawing/2014/main" id="{28310515-3063-6DE2-0CE4-05BB3A4DAF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HK"/>
          </a:p>
        </p:txBody>
      </p:sp>
      <p:sp>
        <p:nvSpPr>
          <p:cNvPr id="4" name="文字版面配置區 3">
            <a:extLst>
              <a:ext uri="{FF2B5EF4-FFF2-40B4-BE49-F238E27FC236}">
                <a16:creationId xmlns:a16="http://schemas.microsoft.com/office/drawing/2014/main" id="{7FCE19B1-F509-96E7-9AD5-BE6155E56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29EEED30-925A-2F38-428A-773D4FD312EF}"/>
              </a:ext>
            </a:extLst>
          </p:cNvPr>
          <p:cNvSpPr>
            <a:spLocks noGrp="1"/>
          </p:cNvSpPr>
          <p:nvPr>
            <p:ph type="dt" sz="half" idx="10"/>
          </p:nvPr>
        </p:nvSpPr>
        <p:spPr/>
        <p:txBody>
          <a:bodyPr/>
          <a:lstStyle/>
          <a:p>
            <a:fld id="{B91CC13A-3E4C-4107-97A0-365AF464D6E5}" type="datetimeFigureOut">
              <a:rPr lang="en-HK" smtClean="0"/>
              <a:t>31/12/2024</a:t>
            </a:fld>
            <a:endParaRPr lang="en-HK"/>
          </a:p>
        </p:txBody>
      </p:sp>
      <p:sp>
        <p:nvSpPr>
          <p:cNvPr id="6" name="頁尾版面配置區 5">
            <a:extLst>
              <a:ext uri="{FF2B5EF4-FFF2-40B4-BE49-F238E27FC236}">
                <a16:creationId xmlns:a16="http://schemas.microsoft.com/office/drawing/2014/main" id="{82CE93C3-5D08-8173-C9BB-1FDA9A846FFE}"/>
              </a:ext>
            </a:extLst>
          </p:cNvPr>
          <p:cNvSpPr>
            <a:spLocks noGrp="1"/>
          </p:cNvSpPr>
          <p:nvPr>
            <p:ph type="ftr" sz="quarter" idx="11"/>
          </p:nvPr>
        </p:nvSpPr>
        <p:spPr/>
        <p:txBody>
          <a:bodyPr/>
          <a:lstStyle/>
          <a:p>
            <a:endParaRPr lang="en-HK"/>
          </a:p>
        </p:txBody>
      </p:sp>
      <p:sp>
        <p:nvSpPr>
          <p:cNvPr id="7" name="投影片編號版面配置區 6">
            <a:extLst>
              <a:ext uri="{FF2B5EF4-FFF2-40B4-BE49-F238E27FC236}">
                <a16:creationId xmlns:a16="http://schemas.microsoft.com/office/drawing/2014/main" id="{30368AA5-69C3-FE68-E4AA-95C5AE6E5EB8}"/>
              </a:ext>
            </a:extLst>
          </p:cNvPr>
          <p:cNvSpPr>
            <a:spLocks noGrp="1"/>
          </p:cNvSpPr>
          <p:nvPr>
            <p:ph type="sldNum" sz="quarter" idx="12"/>
          </p:nvPr>
        </p:nvSpPr>
        <p:spPr/>
        <p:txBody>
          <a:bodyPr/>
          <a:lstStyle/>
          <a:p>
            <a:fld id="{EB5B5991-D91A-4EE5-8936-4252B5E13452}" type="slidenum">
              <a:rPr lang="en-HK" smtClean="0"/>
              <a:t>‹#›</a:t>
            </a:fld>
            <a:endParaRPr lang="en-HK"/>
          </a:p>
        </p:txBody>
      </p:sp>
    </p:spTree>
    <p:extLst>
      <p:ext uri="{BB962C8B-B14F-4D97-AF65-F5344CB8AC3E}">
        <p14:creationId xmlns:p14="http://schemas.microsoft.com/office/powerpoint/2010/main" val="880737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59B4D3C4-71A1-2948-5B66-DE53725D68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HK"/>
          </a:p>
        </p:txBody>
      </p:sp>
      <p:sp>
        <p:nvSpPr>
          <p:cNvPr id="3" name="文字版面配置區 2">
            <a:extLst>
              <a:ext uri="{FF2B5EF4-FFF2-40B4-BE49-F238E27FC236}">
                <a16:creationId xmlns:a16="http://schemas.microsoft.com/office/drawing/2014/main" id="{07F127D5-7D00-5B57-CC2D-3D1E04E6E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4" name="日期版面配置區 3">
            <a:extLst>
              <a:ext uri="{FF2B5EF4-FFF2-40B4-BE49-F238E27FC236}">
                <a16:creationId xmlns:a16="http://schemas.microsoft.com/office/drawing/2014/main" id="{2C563D1B-3BF0-CF8C-A166-7CBCC6459E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1CC13A-3E4C-4107-97A0-365AF464D6E5}" type="datetimeFigureOut">
              <a:rPr lang="en-HK" smtClean="0"/>
              <a:t>31/12/2024</a:t>
            </a:fld>
            <a:endParaRPr lang="en-HK"/>
          </a:p>
        </p:txBody>
      </p:sp>
      <p:sp>
        <p:nvSpPr>
          <p:cNvPr id="5" name="頁尾版面配置區 4">
            <a:extLst>
              <a:ext uri="{FF2B5EF4-FFF2-40B4-BE49-F238E27FC236}">
                <a16:creationId xmlns:a16="http://schemas.microsoft.com/office/drawing/2014/main" id="{8465C898-ADCB-8393-E003-81ACB1A57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HK"/>
          </a:p>
        </p:txBody>
      </p:sp>
      <p:sp>
        <p:nvSpPr>
          <p:cNvPr id="6" name="投影片編號版面配置區 5">
            <a:extLst>
              <a:ext uri="{FF2B5EF4-FFF2-40B4-BE49-F238E27FC236}">
                <a16:creationId xmlns:a16="http://schemas.microsoft.com/office/drawing/2014/main" id="{13E3B52F-9AD5-BFBF-F052-7AD4A69FCD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B5B5991-D91A-4EE5-8936-4252B5E13452}" type="slidenum">
              <a:rPr lang="en-HK" smtClean="0"/>
              <a:t>‹#›</a:t>
            </a:fld>
            <a:endParaRPr lang="en-HK"/>
          </a:p>
        </p:txBody>
      </p:sp>
    </p:spTree>
    <p:extLst>
      <p:ext uri="{BB962C8B-B14F-4D97-AF65-F5344CB8AC3E}">
        <p14:creationId xmlns:p14="http://schemas.microsoft.com/office/powerpoint/2010/main" val="814969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2.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1.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4.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3.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0.pn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D7D48B65-DB26-4F1F-5241-E13192C907D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grpSp>
        <p:nvGrpSpPr>
          <p:cNvPr id="6" name="Group 16">
            <a:extLst>
              <a:ext uri="{FF2B5EF4-FFF2-40B4-BE49-F238E27FC236}">
                <a16:creationId xmlns:a16="http://schemas.microsoft.com/office/drawing/2014/main" id="{DA2C2AFA-2CA3-E311-6284-EA2CBC2A154F}"/>
              </a:ext>
            </a:extLst>
          </p:cNvPr>
          <p:cNvGrpSpPr>
            <a:grpSpLocks/>
          </p:cNvGrpSpPr>
          <p:nvPr/>
        </p:nvGrpSpPr>
        <p:grpSpPr bwMode="auto">
          <a:xfrm>
            <a:off x="0" y="0"/>
            <a:ext cx="4833258" cy="563563"/>
            <a:chOff x="0" y="0"/>
            <a:chExt cx="1791" cy="355"/>
          </a:xfrm>
        </p:grpSpPr>
        <p:sp>
          <p:nvSpPr>
            <p:cNvPr id="7" name="Rectangle 29" descr="小方格">
              <a:extLst>
                <a:ext uri="{FF2B5EF4-FFF2-40B4-BE49-F238E27FC236}">
                  <a16:creationId xmlns:a16="http://schemas.microsoft.com/office/drawing/2014/main" id="{1C962825-1C6A-F214-5F14-995EC3BC9F15}"/>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8" name="Text Box 30">
              <a:extLst>
                <a:ext uri="{FF2B5EF4-FFF2-40B4-BE49-F238E27FC236}">
                  <a16:creationId xmlns:a16="http://schemas.microsoft.com/office/drawing/2014/main" id="{1404C3F8-A9F6-77BE-B3EF-D33946719D20}"/>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9" name="Line 31">
              <a:extLst>
                <a:ext uri="{FF2B5EF4-FFF2-40B4-BE49-F238E27FC236}">
                  <a16:creationId xmlns:a16="http://schemas.microsoft.com/office/drawing/2014/main" id="{7855E33E-DAC5-559A-6B43-302A08A534F4}"/>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sp>
        <p:nvSpPr>
          <p:cNvPr id="14" name="文字方塊 13">
            <a:extLst>
              <a:ext uri="{FF2B5EF4-FFF2-40B4-BE49-F238E27FC236}">
                <a16:creationId xmlns:a16="http://schemas.microsoft.com/office/drawing/2014/main" id="{D7D69299-6F8E-226D-26B7-561E21B31110}"/>
              </a:ext>
            </a:extLst>
          </p:cNvPr>
          <p:cNvSpPr txBox="1"/>
          <p:nvPr/>
        </p:nvSpPr>
        <p:spPr>
          <a:xfrm>
            <a:off x="-2" y="816008"/>
            <a:ext cx="12189531" cy="1446550"/>
          </a:xfrm>
          <a:prstGeom prst="rect">
            <a:avLst/>
          </a:prstGeom>
          <a:noFill/>
        </p:spPr>
        <p:txBody>
          <a:bodyPr wrap="square">
            <a:spAutoFit/>
          </a:bodyPr>
          <a:lstStyle/>
          <a:p>
            <a:pPr algn="ctr">
              <a:defRPr/>
            </a:pPr>
            <a:r>
              <a:rPr lang="zh-TW" altLang="en-US" sz="8800" b="1" dirty="0">
                <a:solidFill>
                  <a:srgbClr val="7030A0"/>
                </a:solidFill>
                <a:effectLst>
                  <a:outerShdw blurRad="38100" dist="38100" dir="2700000" algn="tl">
                    <a:srgbClr val="C0C0C0"/>
                  </a:outerShdw>
                </a:effectLst>
                <a:latin typeface="Arial" charset="0"/>
                <a:ea typeface="標楷體" pitchFamily="65" charset="-120"/>
              </a:rPr>
              <a:t>中國古代科技發明</a:t>
            </a:r>
            <a:endParaRPr lang="zh-HK" altLang="en-US" dirty="0">
              <a:solidFill>
                <a:srgbClr val="FF0000"/>
              </a:solidFill>
              <a:latin typeface="Arial" charset="0"/>
            </a:endParaRPr>
          </a:p>
        </p:txBody>
      </p:sp>
      <p:sp>
        <p:nvSpPr>
          <p:cNvPr id="15" name="Text Box 32">
            <a:extLst>
              <a:ext uri="{FF2B5EF4-FFF2-40B4-BE49-F238E27FC236}">
                <a16:creationId xmlns:a16="http://schemas.microsoft.com/office/drawing/2014/main" id="{4B4E3DD5-F5BD-A8C0-E2D1-A3853F03FF73}"/>
              </a:ext>
            </a:extLst>
          </p:cNvPr>
          <p:cNvSpPr txBox="1">
            <a:spLocks noChangeArrowheads="1"/>
          </p:cNvSpPr>
          <p:nvPr/>
        </p:nvSpPr>
        <p:spPr bwMode="auto">
          <a:xfrm>
            <a:off x="11694291" y="120023"/>
            <a:ext cx="35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1</a:t>
            </a:r>
          </a:p>
        </p:txBody>
      </p:sp>
      <p:pic>
        <p:nvPicPr>
          <p:cNvPr id="3" name="圖片 2" descr="一張含有 美工圖案, 兒童藝術, 卡通, 藝術 的圖片&#10;&#10;自動產生的描述">
            <a:extLst>
              <a:ext uri="{FF2B5EF4-FFF2-40B4-BE49-F238E27FC236}">
                <a16:creationId xmlns:a16="http://schemas.microsoft.com/office/drawing/2014/main" id="{37537F03-13F2-5B60-689A-BE128FF278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82" b="89865" l="4924" r="95293">
                        <a14:foregroundMark x1="7748" y1="26014" x2="4924" y2="30152"/>
                        <a14:foregroundMark x1="12382" y1="28209" x2="19696" y2="31757"/>
                        <a14:foregroundMark x1="91600" y1="77872" x2="93411" y2="74324"/>
                        <a14:foregroundMark x1="95076" y1="30152" x2="95293" y2="33108"/>
                        <a14:foregroundMark x1="86676" y1="56841" x2="86676" y2="56841"/>
                      </a14:backgroundRemoval>
                    </a14:imgEffect>
                  </a14:imgLayer>
                </a14:imgProps>
              </a:ext>
              <a:ext uri="{28A0092B-C50C-407E-A947-70E740481C1C}">
                <a14:useLocalDpi xmlns:a14="http://schemas.microsoft.com/office/drawing/2010/main" val="0"/>
              </a:ext>
            </a:extLst>
          </a:blip>
          <a:srcRect t="12263" b="13687"/>
          <a:stretch/>
        </p:blipFill>
        <p:spPr>
          <a:xfrm>
            <a:off x="2461030" y="2234912"/>
            <a:ext cx="7267465" cy="4613873"/>
          </a:xfrm>
          <a:prstGeom prst="rect">
            <a:avLst/>
          </a:prstGeom>
        </p:spPr>
      </p:pic>
    </p:spTree>
    <p:extLst>
      <p:ext uri="{BB962C8B-B14F-4D97-AF65-F5344CB8AC3E}">
        <p14:creationId xmlns:p14="http://schemas.microsoft.com/office/powerpoint/2010/main" val="294874407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19"/>
          <a:stretch/>
        </p:blipFill>
        <p:spPr>
          <a:xfrm>
            <a:off x="-1" y="0"/>
            <a:ext cx="12191980" cy="6856718"/>
          </a:xfrm>
          <a:prstGeom prst="rect">
            <a:avLst/>
          </a:prstGeom>
        </p:spPr>
      </p:pic>
      <p:pic>
        <p:nvPicPr>
          <p:cNvPr id="15" name="圖片 14" descr="一張含有 文字, 卡通, 圖解, 設計 的圖片&#10;&#10;自動產生的描述">
            <a:extLst>
              <a:ext uri="{FF2B5EF4-FFF2-40B4-BE49-F238E27FC236}">
                <a16:creationId xmlns:a16="http://schemas.microsoft.com/office/drawing/2014/main" id="{850E416E-EC88-9276-0C82-946E528560AD}"/>
              </a:ext>
            </a:extLst>
          </p:cNvPr>
          <p:cNvPicPr>
            <a:picLocks noChangeAspect="1"/>
          </p:cNvPicPr>
          <p:nvPr/>
        </p:nvPicPr>
        <p:blipFill rotWithShape="1">
          <a:blip r:embed="rId4">
            <a:alphaModFix amt="70000"/>
            <a:extLst>
              <a:ext uri="{BEBA8EAE-BF5A-486C-A8C5-ECC9F3942E4B}">
                <a14:imgProps xmlns:a14="http://schemas.microsoft.com/office/drawing/2010/main">
                  <a14:imgLayer r:embed="rId5">
                    <a14:imgEffect>
                      <a14:backgroundRemoval t="4939" b="98777" l="800" r="99906">
                        <a14:foregroundMark x1="21872" y1="32879" x2="35630" y2="44967"/>
                        <a14:foregroundMark x1="5621" y1="15992" x2="6444" y2="40499"/>
                        <a14:foregroundMark x1="6444" y1="40499" x2="32291" y2="64158"/>
                        <a14:foregroundMark x1="32291" y1="64158" x2="31914" y2="27658"/>
                        <a14:foregroundMark x1="31914" y1="27658" x2="6350" y2="21402"/>
                        <a14:foregroundMark x1="69991" y1="87676" x2="92944" y2="73095"/>
                        <a14:foregroundMark x1="92944" y1="73095" x2="96872" y2="62230"/>
                        <a14:foregroundMark x1="96872" y1="62230" x2="96872" y2="61806"/>
                        <a14:foregroundMark x1="96261" y1="19520" x2="98942" y2="66510"/>
                        <a14:foregroundMark x1="98942" y1="66510" x2="94685" y2="93885"/>
                        <a14:foregroundMark x1="2611" y1="11806" x2="2658" y2="68344"/>
                        <a14:foregroundMark x1="2658" y1="68344" x2="39323" y2="76717"/>
                        <a14:foregroundMark x1="39323" y1="76717" x2="45202" y2="75588"/>
                        <a14:foregroundMark x1="1246" y1="77046" x2="37817" y2="78692"/>
                        <a14:foregroundMark x1="13123" y1="80151" x2="22789" y2="79445"/>
                        <a14:foregroundMark x1="22789" y1="79445" x2="34948" y2="82126"/>
                        <a14:foregroundMark x1="34948" y1="82126" x2="37606" y2="86218"/>
                        <a14:foregroundMark x1="38970" y1="88476" x2="42098" y2="81891"/>
                        <a14:foregroundMark x1="42098" y1="81891" x2="43227" y2="64111"/>
                        <a14:foregroundMark x1="48965" y1="98918" x2="99577" y2="94309"/>
                        <a14:foregroundMark x1="823" y1="7432" x2="40828" y2="14487"/>
                        <a14:foregroundMark x1="40828" y1="14487" x2="44379" y2="67874"/>
                        <a14:foregroundMark x1="306" y1="2446" x2="4116" y2="4939"/>
                        <a14:foregroundMark x1="4116" y1="4939" x2="43203" y2="8137"/>
                        <a14:foregroundMark x1="43203" y1="8137" x2="46119" y2="14628"/>
                        <a14:foregroundMark x1="46119" y1="14628" x2="44897" y2="33490"/>
                        <a14:foregroundMark x1="93344" y1="55550" x2="92968" y2="34995"/>
                        <a14:foregroundMark x1="92968" y1="34995" x2="96049" y2="21402"/>
                        <a14:foregroundMark x1="96049" y1="21402" x2="96778" y2="20179"/>
                        <a14:foregroundMark x1="91557" y1="20555" x2="99059" y2="16416"/>
                        <a14:foregroundMark x1="91675" y1="16416" x2="98024" y2="13076"/>
                        <a14:foregroundMark x1="89699" y1="19520" x2="98965" y2="11524"/>
                        <a14:foregroundMark x1="98965" y1="11524" x2="99906" y2="11195"/>
                        <a14:foregroundMark x1="45320" y1="18721" x2="70296" y2="12465"/>
                        <a14:foregroundMark x1="70296" y1="12465" x2="87183" y2="18391"/>
                        <a14:foregroundMark x1="87183" y1="18391" x2="88852" y2="21214"/>
                        <a14:foregroundMark x1="47813" y1="18062" x2="67239" y2="12041"/>
                        <a14:foregroundMark x1="67239" y1="12041" x2="68015" y2="12041"/>
                        <a14:foregroundMark x1="51670" y1="17262" x2="58231" y2="14722"/>
                        <a14:foregroundMark x1="48236" y1="17451" x2="59266" y2="14111"/>
                        <a14:foregroundMark x1="86030" y1="97648" x2="99483" y2="97648"/>
                        <a14:foregroundMark x1="39276" y1="89323" x2="52611" y2="90593"/>
                        <a14:foregroundMark x1="45720" y1="96802" x2="45720" y2="98071"/>
                        <a14:foregroundMark x1="1458" y1="78269" x2="5527" y2="82032"/>
                      </a14:backgroundRemoval>
                    </a14:imgEffect>
                  </a14:imgLayer>
                </a14:imgProps>
              </a:ext>
              <a:ext uri="{28A0092B-C50C-407E-A947-70E740481C1C}">
                <a14:useLocalDpi xmlns:a14="http://schemas.microsoft.com/office/drawing/2010/main" val="0"/>
              </a:ext>
            </a:extLst>
          </a:blip>
          <a:srcRect l="3555" t="3622" r="4736"/>
          <a:stretch/>
        </p:blipFill>
        <p:spPr>
          <a:xfrm>
            <a:off x="-3" y="341470"/>
            <a:ext cx="12191980" cy="6406319"/>
          </a:xfrm>
          <a:prstGeom prst="rect">
            <a:avLst/>
          </a:prstGeom>
        </p:spPr>
      </p:pic>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590021" y="120023"/>
            <a:ext cx="463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10</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484904" y="2238684"/>
            <a:ext cx="5506830" cy="1416991"/>
          </a:xfrm>
          <a:prstGeom prst="rect">
            <a:avLst/>
          </a:prstGeom>
          <a:noFill/>
        </p:spPr>
        <p:txBody>
          <a:bodyPr wrap="square" rtlCol="0">
            <a:spAutoFit/>
          </a:bodyPr>
          <a:lstStyle/>
          <a:p>
            <a:pPr marL="285750" indent="-285750">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傳入了朝鮮、越南等國家</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之後更傳入了意大利、法國</a:t>
            </a:r>
            <a:endParaRPr lang="en-HK"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sp>
        <p:nvSpPr>
          <p:cNvPr id="8" name="剪去對角線角落矩形 14">
            <a:extLst>
              <a:ext uri="{FF2B5EF4-FFF2-40B4-BE49-F238E27FC236}">
                <a16:creationId xmlns:a16="http://schemas.microsoft.com/office/drawing/2014/main" id="{B0342D06-3F64-D161-430E-EAEE00EB76B9}"/>
              </a:ext>
            </a:extLst>
          </p:cNvPr>
          <p:cNvSpPr>
            <a:spLocks noChangeArrowheads="1"/>
          </p:cNvSpPr>
          <p:nvPr/>
        </p:nvSpPr>
        <p:spPr bwMode="auto">
          <a:xfrm>
            <a:off x="7163025" y="184450"/>
            <a:ext cx="2758561" cy="615350"/>
          </a:xfrm>
          <a:custGeom>
            <a:avLst/>
            <a:gdLst>
              <a:gd name="T0" fmla="*/ 944269 w 3929090"/>
              <a:gd name="T1" fmla="*/ 111248 h 714380"/>
              <a:gd name="T2" fmla="*/ 472134 w 3929090"/>
              <a:gd name="T3" fmla="*/ 222496 h 714380"/>
              <a:gd name="T4" fmla="*/ 0 w 3929090"/>
              <a:gd name="T5" fmla="*/ 111248 h 714380"/>
              <a:gd name="T6" fmla="*/ 472134 w 3929090"/>
              <a:gd name="T7" fmla="*/ 0 h 714380"/>
              <a:gd name="T8" fmla="*/ 0 60000 65536"/>
              <a:gd name="T9" fmla="*/ 5898240 60000 65536"/>
              <a:gd name="T10" fmla="*/ 11796480 60000 65536"/>
              <a:gd name="T11" fmla="*/ 17694720 60000 65536"/>
              <a:gd name="T12" fmla="*/ 59534 w 3929090"/>
              <a:gd name="T13" fmla="*/ 59533 h 714380"/>
              <a:gd name="T14" fmla="*/ 3869556 w 3929090"/>
              <a:gd name="T15" fmla="*/ 654847 h 714380"/>
            </a:gdLst>
            <a:ahLst/>
            <a:cxnLst>
              <a:cxn ang="T8">
                <a:pos x="T0" y="T1"/>
              </a:cxn>
              <a:cxn ang="T9">
                <a:pos x="T2" y="T3"/>
              </a:cxn>
              <a:cxn ang="T10">
                <a:pos x="T4" y="T5"/>
              </a:cxn>
              <a:cxn ang="T11">
                <a:pos x="T6" y="T7"/>
              </a:cxn>
            </a:cxnLst>
            <a:rect l="T12" t="T13" r="T14" b="T15"/>
            <a:pathLst>
              <a:path w="3929090" h="714380">
                <a:moveTo>
                  <a:pt x="0" y="0"/>
                </a:moveTo>
                <a:lnTo>
                  <a:pt x="3810024" y="0"/>
                </a:lnTo>
                <a:lnTo>
                  <a:pt x="3929090" y="119066"/>
                </a:lnTo>
                <a:lnTo>
                  <a:pt x="3929090" y="714380"/>
                </a:lnTo>
                <a:lnTo>
                  <a:pt x="119066" y="714380"/>
                </a:lnTo>
                <a:lnTo>
                  <a:pt x="0" y="595314"/>
                </a:lnTo>
                <a:lnTo>
                  <a:pt x="0" y="0"/>
                </a:lnTo>
                <a:close/>
              </a:path>
            </a:pathLst>
          </a:custGeom>
          <a:solidFill>
            <a:schemeClr val="accent4">
              <a:lumMod val="20000"/>
              <a:lumOff val="80000"/>
            </a:schemeClr>
          </a:solidFill>
          <a:ln w="9525" algn="ctr">
            <a:solidFill>
              <a:schemeClr val="tx2">
                <a:lumMod val="75000"/>
                <a:lumOff val="25000"/>
              </a:schemeClr>
            </a:solidFill>
            <a:round/>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None/>
            </a:pPr>
            <a:r>
              <a:rPr lang="zh-TW" altLang="en-US" sz="2800" b="1" dirty="0"/>
              <a:t>人文</a:t>
            </a:r>
            <a:r>
              <a:rPr lang="en-US" altLang="zh-CN" sz="2800" b="1" dirty="0">
                <a:latin typeface="Times New Roman" panose="02020603050405020304" pitchFamily="18" charset="0"/>
                <a:ea typeface="PMingLiU" panose="02020500000000000000" pitchFamily="18" charset="-120"/>
                <a:cs typeface="Times New Roman" panose="02020603050405020304" pitchFamily="18" charset="0"/>
              </a:rPr>
              <a:t>——</a:t>
            </a:r>
            <a:r>
              <a:rPr lang="zh-TW" altLang="en-US" sz="2800" b="1" dirty="0">
                <a:latin typeface="Times New Roman" panose="02020603050405020304" pitchFamily="18" charset="0"/>
                <a:ea typeface="PMingLiU" panose="02020500000000000000" pitchFamily="18" charset="-120"/>
                <a:cs typeface="Times New Roman" panose="02020603050405020304" pitchFamily="18" charset="0"/>
              </a:rPr>
              <a:t>造紙術</a:t>
            </a:r>
            <a:r>
              <a:rPr lang="zh-TW" altLang="en-US" sz="2800" b="1" dirty="0"/>
              <a:t>	</a:t>
            </a:r>
          </a:p>
        </p:txBody>
      </p:sp>
      <p:sp>
        <p:nvSpPr>
          <p:cNvPr id="9" name="文字方塊 8">
            <a:extLst>
              <a:ext uri="{FF2B5EF4-FFF2-40B4-BE49-F238E27FC236}">
                <a16:creationId xmlns:a16="http://schemas.microsoft.com/office/drawing/2014/main" id="{D0CA407C-58EA-9B22-8AA2-26EA1F569FA3}"/>
              </a:ext>
            </a:extLst>
          </p:cNvPr>
          <p:cNvSpPr txBox="1"/>
          <p:nvPr/>
        </p:nvSpPr>
        <p:spPr>
          <a:xfrm>
            <a:off x="5557366" y="1581374"/>
            <a:ext cx="6634634" cy="2494209"/>
          </a:xfrm>
          <a:prstGeom prst="rect">
            <a:avLst/>
          </a:prstGeom>
          <a:noFill/>
        </p:spPr>
        <p:txBody>
          <a:bodyPr wrap="square" rtlCol="0">
            <a:spAutoFit/>
          </a:bodyPr>
          <a:lstStyle/>
          <a:p>
            <a:pPr marL="285750" indent="-285750">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降低了傳播成本</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造就了紙本書的出現</a:t>
            </a:r>
            <a:endParaRPr lang="en-HK"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文明傳播在速度和廣度上都得到提升</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79672165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19"/>
          <a:stretch/>
        </p:blipFill>
        <p:spPr>
          <a:xfrm>
            <a:off x="-1" y="0"/>
            <a:ext cx="12191980" cy="6856718"/>
          </a:xfrm>
          <a:prstGeom prst="rect">
            <a:avLst/>
          </a:prstGeom>
        </p:spPr>
      </p:pic>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612881" y="120023"/>
            <a:ext cx="440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11</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597480" y="1804114"/>
            <a:ext cx="6172199" cy="4271619"/>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雕版印刷術</a:t>
            </a:r>
            <a:endParaRPr lang="en-HK"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0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在木板上雕刻繪上的原稿，之後在印刷機中加壓形成原稿的複製品</a:t>
            </a:r>
            <a:endParaRPr lang="en-HK"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0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主要是一些讀物、日常和宗教用品，如佛經、曆書等</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sp>
        <p:nvSpPr>
          <p:cNvPr id="5" name="剪去對角線角落矩形 14">
            <a:extLst>
              <a:ext uri="{FF2B5EF4-FFF2-40B4-BE49-F238E27FC236}">
                <a16:creationId xmlns:a16="http://schemas.microsoft.com/office/drawing/2014/main" id="{EB805A6B-8B27-7BB6-F1AF-860B0708D6D9}"/>
              </a:ext>
            </a:extLst>
          </p:cNvPr>
          <p:cNvSpPr>
            <a:spLocks noChangeArrowheads="1"/>
          </p:cNvSpPr>
          <p:nvPr/>
        </p:nvSpPr>
        <p:spPr bwMode="auto">
          <a:xfrm>
            <a:off x="4716708" y="647712"/>
            <a:ext cx="2758561" cy="615350"/>
          </a:xfrm>
          <a:custGeom>
            <a:avLst/>
            <a:gdLst>
              <a:gd name="T0" fmla="*/ 944269 w 3929090"/>
              <a:gd name="T1" fmla="*/ 111248 h 714380"/>
              <a:gd name="T2" fmla="*/ 472134 w 3929090"/>
              <a:gd name="T3" fmla="*/ 222496 h 714380"/>
              <a:gd name="T4" fmla="*/ 0 w 3929090"/>
              <a:gd name="T5" fmla="*/ 111248 h 714380"/>
              <a:gd name="T6" fmla="*/ 472134 w 3929090"/>
              <a:gd name="T7" fmla="*/ 0 h 714380"/>
              <a:gd name="T8" fmla="*/ 0 60000 65536"/>
              <a:gd name="T9" fmla="*/ 5898240 60000 65536"/>
              <a:gd name="T10" fmla="*/ 11796480 60000 65536"/>
              <a:gd name="T11" fmla="*/ 17694720 60000 65536"/>
              <a:gd name="T12" fmla="*/ 59534 w 3929090"/>
              <a:gd name="T13" fmla="*/ 59533 h 714380"/>
              <a:gd name="T14" fmla="*/ 3869556 w 3929090"/>
              <a:gd name="T15" fmla="*/ 654847 h 714380"/>
            </a:gdLst>
            <a:ahLst/>
            <a:cxnLst>
              <a:cxn ang="T8">
                <a:pos x="T0" y="T1"/>
              </a:cxn>
              <a:cxn ang="T9">
                <a:pos x="T2" y="T3"/>
              </a:cxn>
              <a:cxn ang="T10">
                <a:pos x="T4" y="T5"/>
              </a:cxn>
              <a:cxn ang="T11">
                <a:pos x="T6" y="T7"/>
              </a:cxn>
            </a:cxnLst>
            <a:rect l="T12" t="T13" r="T14" b="T15"/>
            <a:pathLst>
              <a:path w="3929090" h="714380">
                <a:moveTo>
                  <a:pt x="0" y="0"/>
                </a:moveTo>
                <a:lnTo>
                  <a:pt x="3810024" y="0"/>
                </a:lnTo>
                <a:lnTo>
                  <a:pt x="3929090" y="119066"/>
                </a:lnTo>
                <a:lnTo>
                  <a:pt x="3929090" y="714380"/>
                </a:lnTo>
                <a:lnTo>
                  <a:pt x="119066" y="714380"/>
                </a:lnTo>
                <a:lnTo>
                  <a:pt x="0" y="595314"/>
                </a:lnTo>
                <a:lnTo>
                  <a:pt x="0" y="0"/>
                </a:lnTo>
                <a:close/>
              </a:path>
            </a:pathLst>
          </a:custGeom>
          <a:solidFill>
            <a:schemeClr val="accent4">
              <a:lumMod val="20000"/>
              <a:lumOff val="80000"/>
            </a:schemeClr>
          </a:solidFill>
          <a:ln w="9525" algn="ctr">
            <a:solidFill>
              <a:schemeClr val="tx2">
                <a:lumMod val="75000"/>
                <a:lumOff val="25000"/>
              </a:schemeClr>
            </a:solidFill>
            <a:round/>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None/>
            </a:pPr>
            <a:r>
              <a:rPr lang="zh-TW" altLang="en-US" sz="2800" b="1" dirty="0"/>
              <a:t>人文</a:t>
            </a:r>
            <a:r>
              <a:rPr lang="en-US" altLang="zh-CN" sz="2800" b="1" dirty="0">
                <a:latin typeface="Times New Roman" panose="02020603050405020304" pitchFamily="18" charset="0"/>
                <a:ea typeface="PMingLiU" panose="02020500000000000000" pitchFamily="18" charset="-120"/>
                <a:cs typeface="Times New Roman" panose="02020603050405020304" pitchFamily="18" charset="0"/>
              </a:rPr>
              <a:t>——</a:t>
            </a:r>
            <a:r>
              <a:rPr lang="zh-TW" altLang="en-US" sz="2800" b="1" dirty="0">
                <a:latin typeface="Times New Roman" panose="02020603050405020304" pitchFamily="18" charset="0"/>
                <a:ea typeface="PMingLiU" panose="02020500000000000000" pitchFamily="18" charset="-120"/>
                <a:cs typeface="Times New Roman" panose="02020603050405020304" pitchFamily="18" charset="0"/>
              </a:rPr>
              <a:t>印刷術</a:t>
            </a:r>
            <a:r>
              <a:rPr lang="zh-TW" altLang="en-US" sz="2800" b="1" dirty="0"/>
              <a:t>	</a:t>
            </a:r>
          </a:p>
        </p:txBody>
      </p:sp>
      <p:sp>
        <p:nvSpPr>
          <p:cNvPr id="10" name="流程圖: 準備作業 9">
            <a:extLst>
              <a:ext uri="{FF2B5EF4-FFF2-40B4-BE49-F238E27FC236}">
                <a16:creationId xmlns:a16="http://schemas.microsoft.com/office/drawing/2014/main" id="{00C0C565-8F4D-6519-7D8B-6EDCFF44A22F}"/>
              </a:ext>
            </a:extLst>
          </p:cNvPr>
          <p:cNvSpPr/>
          <p:nvPr/>
        </p:nvSpPr>
        <p:spPr>
          <a:xfrm>
            <a:off x="1082066" y="1262526"/>
            <a:ext cx="2728500" cy="541588"/>
          </a:xfrm>
          <a:prstGeom prst="flowChartPreparation">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800" b="1" dirty="0">
                <a:effectLst/>
                <a:ea typeface="PMingLiU" panose="02020500000000000000" pitchFamily="18" charset="-120"/>
                <a:cs typeface="Times New Roman" panose="02020603050405020304" pitchFamily="18" charset="0"/>
              </a:rPr>
              <a:t>唐代時期</a:t>
            </a:r>
          </a:p>
        </p:txBody>
      </p:sp>
      <p:sp>
        <p:nvSpPr>
          <p:cNvPr id="15" name="語音泡泡: 圓角矩形 14">
            <a:extLst>
              <a:ext uri="{FF2B5EF4-FFF2-40B4-BE49-F238E27FC236}">
                <a16:creationId xmlns:a16="http://schemas.microsoft.com/office/drawing/2014/main" id="{D994AA52-9DC5-4C6B-A9E8-0A63718EE936}"/>
              </a:ext>
            </a:extLst>
          </p:cNvPr>
          <p:cNvSpPr/>
          <p:nvPr/>
        </p:nvSpPr>
        <p:spPr>
          <a:xfrm>
            <a:off x="6455637" y="1418649"/>
            <a:ext cx="5275008" cy="1219805"/>
          </a:xfrm>
          <a:prstGeom prst="wedgeRoundRectCallout">
            <a:avLst>
              <a:gd name="adj1" fmla="val 19507"/>
              <a:gd name="adj2" fmla="val 77747"/>
              <a:gd name="adj3" fmla="val 16667"/>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PMingLiU" panose="02020500000000000000" pitchFamily="18" charset="-120"/>
                <a:ea typeface="PMingLiU" panose="02020500000000000000" pitchFamily="18" charset="-120"/>
                <a:cs typeface="Times New Roman" panose="02020603050405020304" pitchFamily="18" charset="0"/>
              </a:rPr>
              <a:t>唐代的</a:t>
            </a:r>
            <a:r>
              <a:rPr lang="en-US" altLang="zh-TW" sz="2800" dirty="0">
                <a:solidFill>
                  <a:schemeClr val="tx1"/>
                </a:solidFill>
                <a:latin typeface="PMingLiU" panose="02020500000000000000" pitchFamily="18" charset="-120"/>
                <a:ea typeface="PMingLiU" panose="02020500000000000000" pitchFamily="18" charset="-120"/>
                <a:cs typeface="Times New Roman" panose="02020603050405020304" pitchFamily="18" charset="0"/>
              </a:rPr>
              <a:t>《</a:t>
            </a:r>
            <a:r>
              <a:rPr lang="zh-TW" altLang="en-US" sz="2800" dirty="0">
                <a:solidFill>
                  <a:schemeClr val="tx1"/>
                </a:solidFill>
                <a:latin typeface="PMingLiU" panose="02020500000000000000" pitchFamily="18" charset="-120"/>
                <a:ea typeface="PMingLiU" panose="02020500000000000000" pitchFamily="18" charset="-120"/>
                <a:cs typeface="Times New Roman" panose="02020603050405020304" pitchFamily="18" charset="0"/>
              </a:rPr>
              <a:t>金剛經</a:t>
            </a:r>
            <a:r>
              <a:rPr lang="en-US" altLang="zh-TW" sz="2800" dirty="0">
                <a:solidFill>
                  <a:schemeClr val="tx1"/>
                </a:solidFill>
                <a:latin typeface="PMingLiU" panose="02020500000000000000" pitchFamily="18" charset="-120"/>
                <a:ea typeface="PMingLiU" panose="02020500000000000000" pitchFamily="18" charset="-120"/>
                <a:cs typeface="Times New Roman" panose="02020603050405020304" pitchFamily="18" charset="0"/>
              </a:rPr>
              <a:t>》</a:t>
            </a:r>
            <a:r>
              <a:rPr lang="zh-TW" altLang="en-US" sz="2800" dirty="0">
                <a:solidFill>
                  <a:schemeClr val="tx1"/>
                </a:solidFill>
                <a:latin typeface="PMingLiU" panose="02020500000000000000" pitchFamily="18" charset="-120"/>
                <a:ea typeface="PMingLiU" panose="02020500000000000000" pitchFamily="18" charset="-120"/>
                <a:cs typeface="Times New Roman" panose="02020603050405020304" pitchFamily="18" charset="0"/>
              </a:rPr>
              <a:t>是世界現存最早的有刻印時間的印刷品。</a:t>
            </a:r>
          </a:p>
        </p:txBody>
      </p:sp>
      <p:pic>
        <p:nvPicPr>
          <p:cNvPr id="20" name="圖片 19" descr="一張含有 圖畫, 兒童藝術, 卡通, 美工圖案 的圖片&#10;&#10;自動產生的描述">
            <a:extLst>
              <a:ext uri="{FF2B5EF4-FFF2-40B4-BE49-F238E27FC236}">
                <a16:creationId xmlns:a16="http://schemas.microsoft.com/office/drawing/2014/main" id="{1E548C7C-54C0-4024-D957-1F04D14203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80" b="90000" l="9925" r="89981">
                        <a14:foregroundMark x1="40169" y1="9677" x2="49625" y2="8280"/>
                        <a14:foregroundMark x1="80712" y1="56882" x2="78464" y2="77419"/>
                        <a14:foregroundMark x1="77715" y1="75699" x2="79682" y2="82796"/>
                        <a14:foregroundMark x1="37360" y1="78495" x2="54026" y2="61075"/>
                        <a14:foregroundMark x1="27996" y1="79140" x2="40169" y2="49677"/>
                        <a14:foregroundMark x1="27996" y1="59677" x2="55431" y2="51505"/>
                        <a14:foregroundMark x1="55431" y1="51505" x2="61236" y2="52796"/>
                        <a14:foregroundMark x1="22753" y1="83656" x2="69944" y2="81935"/>
                        <a14:foregroundMark x1="65543" y1="82581" x2="79682" y2="80860"/>
                        <a14:foregroundMark x1="61985" y1="66882" x2="69195" y2="64839"/>
                        <a14:foregroundMark x1="57022" y1="83118" x2="80712" y2="82581"/>
                        <a14:foregroundMark x1="22472" y1="85699" x2="81929" y2="82581"/>
                        <a14:foregroundMark x1="42603" y1="47097" x2="53558" y2="49140"/>
                        <a14:foregroundMark x1="38858" y1="26559" x2="58240" y2="23978"/>
                        <a14:foregroundMark x1="58240" y1="23978" x2="58521" y2="23763"/>
                        <a14:foregroundMark x1="38670" y1="23763" x2="43633" y2="23763"/>
                        <a14:foregroundMark x1="29963" y1="18602" x2="35674" y2="12258"/>
                      </a14:backgroundRemoval>
                    </a14:imgEffect>
                  </a14:imgLayer>
                </a14:imgProps>
              </a:ext>
              <a:ext uri="{28A0092B-C50C-407E-A947-70E740481C1C}">
                <a14:useLocalDpi xmlns:a14="http://schemas.microsoft.com/office/drawing/2010/main" val="0"/>
              </a:ext>
            </a:extLst>
          </a:blip>
          <a:stretch>
            <a:fillRect/>
          </a:stretch>
        </p:blipFill>
        <p:spPr>
          <a:xfrm>
            <a:off x="6243312" y="2451815"/>
            <a:ext cx="5809755" cy="5059056"/>
          </a:xfrm>
          <a:prstGeom prst="rect">
            <a:avLst/>
          </a:prstGeom>
        </p:spPr>
      </p:pic>
    </p:spTree>
    <p:extLst>
      <p:ext uri="{BB962C8B-B14F-4D97-AF65-F5344CB8AC3E}">
        <p14:creationId xmlns:p14="http://schemas.microsoft.com/office/powerpoint/2010/main" val="2598223412"/>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9C4198E3-2F4D-61F4-417B-DB1F01E2890C}"/>
              </a:ext>
            </a:extLst>
          </p:cNvPr>
          <p:cNvSpPr/>
          <p:nvPr/>
        </p:nvSpPr>
        <p:spPr>
          <a:xfrm>
            <a:off x="5555673" y="1634836"/>
            <a:ext cx="6269182" cy="365760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19"/>
          <a:stretch/>
        </p:blipFill>
        <p:spPr>
          <a:xfrm>
            <a:off x="-1" y="0"/>
            <a:ext cx="12191980" cy="6856718"/>
          </a:xfrm>
          <a:prstGeom prst="rect">
            <a:avLst/>
          </a:prstGeom>
        </p:spPr>
      </p:pic>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590021" y="120023"/>
            <a:ext cx="463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12</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0" y="2041686"/>
            <a:ext cx="5314950" cy="3571427"/>
          </a:xfrm>
          <a:prstGeom prst="rect">
            <a:avLst/>
          </a:prstGeom>
          <a:noFill/>
        </p:spPr>
        <p:txBody>
          <a:bodyPr wrap="square" rtlCol="0">
            <a:spAutoFit/>
          </a:bodyPr>
          <a:lstStyle/>
          <a:p>
            <a:pPr marL="285750" indent="-285750">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活字印刷術</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以膠泥刻字，取代木板</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節省時間和人力</a:t>
            </a:r>
            <a:r>
              <a:rPr lang="zh-TW" altLang="en-US" sz="2800" dirty="0">
                <a:latin typeface="PMingLiU" panose="02020500000000000000" pitchFamily="18" charset="-120"/>
                <a:ea typeface="PMingLiU" panose="02020500000000000000" pitchFamily="18" charset="-120"/>
                <a:cs typeface="Times New Roman" panose="02020603050405020304" pitchFamily="18" charset="0"/>
              </a:rPr>
              <a:t>               </a:t>
            </a:r>
            <a:endParaRPr lang="en-US" altLang="zh-TW" sz="2800" dirty="0">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　　　活字印刷術才開始流行</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sp>
        <p:nvSpPr>
          <p:cNvPr id="5" name="剪去對角線角落矩形 14">
            <a:extLst>
              <a:ext uri="{FF2B5EF4-FFF2-40B4-BE49-F238E27FC236}">
                <a16:creationId xmlns:a16="http://schemas.microsoft.com/office/drawing/2014/main" id="{B2CE13C4-53CB-DDF7-7E13-7F6AF1AAF496}"/>
              </a:ext>
            </a:extLst>
          </p:cNvPr>
          <p:cNvSpPr>
            <a:spLocks noChangeArrowheads="1"/>
          </p:cNvSpPr>
          <p:nvPr/>
        </p:nvSpPr>
        <p:spPr bwMode="auto">
          <a:xfrm>
            <a:off x="4716708" y="687712"/>
            <a:ext cx="2758561" cy="615350"/>
          </a:xfrm>
          <a:custGeom>
            <a:avLst/>
            <a:gdLst>
              <a:gd name="T0" fmla="*/ 944269 w 3929090"/>
              <a:gd name="T1" fmla="*/ 111248 h 714380"/>
              <a:gd name="T2" fmla="*/ 472134 w 3929090"/>
              <a:gd name="T3" fmla="*/ 222496 h 714380"/>
              <a:gd name="T4" fmla="*/ 0 w 3929090"/>
              <a:gd name="T5" fmla="*/ 111248 h 714380"/>
              <a:gd name="T6" fmla="*/ 472134 w 3929090"/>
              <a:gd name="T7" fmla="*/ 0 h 714380"/>
              <a:gd name="T8" fmla="*/ 0 60000 65536"/>
              <a:gd name="T9" fmla="*/ 5898240 60000 65536"/>
              <a:gd name="T10" fmla="*/ 11796480 60000 65536"/>
              <a:gd name="T11" fmla="*/ 17694720 60000 65536"/>
              <a:gd name="T12" fmla="*/ 59534 w 3929090"/>
              <a:gd name="T13" fmla="*/ 59533 h 714380"/>
              <a:gd name="T14" fmla="*/ 3869556 w 3929090"/>
              <a:gd name="T15" fmla="*/ 654847 h 714380"/>
            </a:gdLst>
            <a:ahLst/>
            <a:cxnLst>
              <a:cxn ang="T8">
                <a:pos x="T0" y="T1"/>
              </a:cxn>
              <a:cxn ang="T9">
                <a:pos x="T2" y="T3"/>
              </a:cxn>
              <a:cxn ang="T10">
                <a:pos x="T4" y="T5"/>
              </a:cxn>
              <a:cxn ang="T11">
                <a:pos x="T6" y="T7"/>
              </a:cxn>
            </a:cxnLst>
            <a:rect l="T12" t="T13" r="T14" b="T15"/>
            <a:pathLst>
              <a:path w="3929090" h="714380">
                <a:moveTo>
                  <a:pt x="0" y="0"/>
                </a:moveTo>
                <a:lnTo>
                  <a:pt x="3810024" y="0"/>
                </a:lnTo>
                <a:lnTo>
                  <a:pt x="3929090" y="119066"/>
                </a:lnTo>
                <a:lnTo>
                  <a:pt x="3929090" y="714380"/>
                </a:lnTo>
                <a:lnTo>
                  <a:pt x="119066" y="714380"/>
                </a:lnTo>
                <a:lnTo>
                  <a:pt x="0" y="595314"/>
                </a:lnTo>
                <a:lnTo>
                  <a:pt x="0" y="0"/>
                </a:lnTo>
                <a:close/>
              </a:path>
            </a:pathLst>
          </a:custGeom>
          <a:solidFill>
            <a:schemeClr val="accent4">
              <a:lumMod val="20000"/>
              <a:lumOff val="80000"/>
            </a:schemeClr>
          </a:solidFill>
          <a:ln w="9525" algn="ctr">
            <a:solidFill>
              <a:schemeClr val="tx2">
                <a:lumMod val="75000"/>
                <a:lumOff val="25000"/>
              </a:schemeClr>
            </a:solidFill>
            <a:round/>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None/>
            </a:pPr>
            <a:r>
              <a:rPr lang="zh-TW" altLang="en-US" sz="2800" b="1" dirty="0"/>
              <a:t>人文</a:t>
            </a:r>
            <a:r>
              <a:rPr lang="en-US" altLang="zh-CN" sz="2800" b="1" dirty="0">
                <a:latin typeface="Times New Roman" panose="02020603050405020304" pitchFamily="18" charset="0"/>
                <a:ea typeface="PMingLiU" panose="02020500000000000000" pitchFamily="18" charset="-120"/>
                <a:cs typeface="Times New Roman" panose="02020603050405020304" pitchFamily="18" charset="0"/>
              </a:rPr>
              <a:t>——</a:t>
            </a:r>
            <a:r>
              <a:rPr lang="zh-TW" altLang="en-US" sz="2800" b="1" dirty="0">
                <a:latin typeface="Times New Roman" panose="02020603050405020304" pitchFamily="18" charset="0"/>
                <a:ea typeface="PMingLiU" panose="02020500000000000000" pitchFamily="18" charset="-120"/>
                <a:cs typeface="Times New Roman" panose="02020603050405020304" pitchFamily="18" charset="0"/>
              </a:rPr>
              <a:t>印刷術</a:t>
            </a:r>
            <a:r>
              <a:rPr lang="zh-TW" altLang="en-US" sz="2800" b="1" dirty="0"/>
              <a:t>	</a:t>
            </a:r>
          </a:p>
        </p:txBody>
      </p:sp>
      <p:sp>
        <p:nvSpPr>
          <p:cNvPr id="8" name="流程圖: 準備作業 7">
            <a:extLst>
              <a:ext uri="{FF2B5EF4-FFF2-40B4-BE49-F238E27FC236}">
                <a16:creationId xmlns:a16="http://schemas.microsoft.com/office/drawing/2014/main" id="{1DA4031D-AB43-4957-D852-1CAFBF696004}"/>
              </a:ext>
            </a:extLst>
          </p:cNvPr>
          <p:cNvSpPr/>
          <p:nvPr/>
        </p:nvSpPr>
        <p:spPr>
          <a:xfrm>
            <a:off x="130427" y="1351909"/>
            <a:ext cx="2728500" cy="541588"/>
          </a:xfrm>
          <a:prstGeom prst="flowChartPreparation">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800" b="1" dirty="0">
                <a:effectLst/>
                <a:ea typeface="PMingLiU" panose="02020500000000000000" pitchFamily="18" charset="-120"/>
                <a:cs typeface="Times New Roman" panose="02020603050405020304" pitchFamily="18" charset="0"/>
              </a:rPr>
              <a:t>宋</a:t>
            </a:r>
          </a:p>
        </p:txBody>
      </p:sp>
      <p:sp>
        <p:nvSpPr>
          <p:cNvPr id="14" name="文字方塊 13">
            <a:extLst>
              <a:ext uri="{FF2B5EF4-FFF2-40B4-BE49-F238E27FC236}">
                <a16:creationId xmlns:a16="http://schemas.microsoft.com/office/drawing/2014/main" id="{6CCE26C1-6CED-CE6E-20B1-43A1EA8E5EF7}"/>
              </a:ext>
            </a:extLst>
          </p:cNvPr>
          <p:cNvSpPr txBox="1"/>
          <p:nvPr/>
        </p:nvSpPr>
        <p:spPr>
          <a:xfrm>
            <a:off x="5640520" y="2262046"/>
            <a:ext cx="6035039" cy="2332626"/>
          </a:xfrm>
          <a:prstGeom prst="rect">
            <a:avLst/>
          </a:prstGeom>
          <a:noFill/>
        </p:spPr>
        <p:txBody>
          <a:bodyPr wrap="square">
            <a:spAutoFit/>
          </a:bodyPr>
          <a:lstStyle/>
          <a:p>
            <a:pPr marL="457200" indent="-457200">
              <a:buFont typeface="Wingdings" panose="05000000000000000000" pitchFamily="2" charset="2"/>
              <a:buChar char="v"/>
            </a:pPr>
            <a:r>
              <a:rPr lang="zh-CN" sz="2800" dirty="0">
                <a:effectLst/>
                <a:latin typeface="PMingLiU" panose="02020500000000000000" pitchFamily="18" charset="-120"/>
                <a:ea typeface="PMingLiU" panose="02020500000000000000" pitchFamily="18" charset="-120"/>
                <a:cs typeface="Times New Roman" panose="02020603050405020304" pitchFamily="18" charset="0"/>
              </a:rPr>
              <a:t>印刷品內容擴及儒、釋、道</a:t>
            </a:r>
            <a:r>
              <a:rPr lang="zh-CN" altLang="en-US" sz="2800" dirty="0">
                <a:latin typeface="PMingLiU" panose="02020500000000000000" pitchFamily="18" charset="-120"/>
                <a:ea typeface="PMingLiU" panose="02020500000000000000" pitchFamily="18" charset="-120"/>
                <a:cs typeface="Times New Roman" panose="02020603050405020304" pitchFamily="18" charset="0"/>
              </a:rPr>
              <a:t>等</a:t>
            </a:r>
            <a:r>
              <a:rPr lang="zh-CN" sz="2800" dirty="0">
                <a:effectLst/>
                <a:latin typeface="PMingLiU" panose="02020500000000000000" pitchFamily="18" charset="-120"/>
                <a:ea typeface="PMingLiU" panose="02020500000000000000" pitchFamily="18" charset="-120"/>
                <a:cs typeface="Times New Roman" panose="02020603050405020304" pitchFamily="18" charset="0"/>
              </a:rPr>
              <a:t>領域</a:t>
            </a:r>
            <a:endParaRPr lang="en-US" altLang="zh-CN"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457200" indent="-457200">
              <a:lnSpc>
                <a:spcPct val="250000"/>
              </a:lnSpc>
              <a:buFont typeface="Wingdings" panose="05000000000000000000" pitchFamily="2" charset="2"/>
              <a:buChar char="v"/>
            </a:pPr>
            <a:r>
              <a:rPr lang="zh-CN" sz="2800" dirty="0">
                <a:effectLst/>
                <a:latin typeface="PMingLiU" panose="02020500000000000000" pitchFamily="18" charset="-120"/>
                <a:ea typeface="PMingLiU" panose="02020500000000000000" pitchFamily="18" charset="-120"/>
                <a:cs typeface="Times New Roman" panose="02020603050405020304" pitchFamily="18" charset="0"/>
              </a:rPr>
              <a:t>出版中心開遍全國</a:t>
            </a:r>
            <a:endParaRPr lang="en-US" altLang="zh-CN" sz="2800" dirty="0">
              <a:latin typeface="PMingLiU" panose="02020500000000000000" pitchFamily="18" charset="-120"/>
              <a:ea typeface="PMingLiU" panose="02020500000000000000" pitchFamily="18" charset="-120"/>
              <a:cs typeface="Times New Roman" panose="02020603050405020304" pitchFamily="18" charset="0"/>
            </a:endParaRPr>
          </a:p>
          <a:p>
            <a:pPr marL="457200" indent="-457200">
              <a:lnSpc>
                <a:spcPct val="200000"/>
              </a:lnSpc>
              <a:buFont typeface="Wingdings" panose="05000000000000000000" pitchFamily="2" charset="2"/>
              <a:buChar char="v"/>
            </a:pPr>
            <a:r>
              <a:rPr lang="zh-CN" sz="2800" dirty="0">
                <a:effectLst/>
                <a:latin typeface="PMingLiU" panose="02020500000000000000" pitchFamily="18" charset="-120"/>
                <a:ea typeface="PMingLiU" panose="02020500000000000000" pitchFamily="18" charset="-120"/>
                <a:cs typeface="Times New Roman" panose="02020603050405020304" pitchFamily="18" charset="0"/>
              </a:rPr>
              <a:t>印刷品可流通至四面八方</a:t>
            </a:r>
            <a:endParaRPr lang="en-HK" sz="2800" dirty="0">
              <a:latin typeface="PMingLiU" panose="02020500000000000000" pitchFamily="18" charset="-120"/>
              <a:ea typeface="PMingLiU" panose="02020500000000000000" pitchFamily="18" charset="-120"/>
            </a:endParaRPr>
          </a:p>
        </p:txBody>
      </p:sp>
      <p:sp>
        <p:nvSpPr>
          <p:cNvPr id="15" name="箭號: 向右 14">
            <a:extLst>
              <a:ext uri="{FF2B5EF4-FFF2-40B4-BE49-F238E27FC236}">
                <a16:creationId xmlns:a16="http://schemas.microsoft.com/office/drawing/2014/main" id="{D9E12201-4CEE-5551-52EA-2944EBBDB09F}"/>
              </a:ext>
            </a:extLst>
          </p:cNvPr>
          <p:cNvSpPr/>
          <p:nvPr/>
        </p:nvSpPr>
        <p:spPr>
          <a:xfrm>
            <a:off x="130427" y="4858186"/>
            <a:ext cx="1291590" cy="968687"/>
          </a:xfrm>
          <a:prstGeom prst="rightArrow">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PMingLiU" panose="02020500000000000000" pitchFamily="18" charset="-120"/>
                <a:ea typeface="PMingLiU" panose="02020500000000000000" pitchFamily="18" charset="-120"/>
              </a:rPr>
              <a:t>元朝</a:t>
            </a:r>
            <a:endParaRPr lang="en-HK" sz="2800" b="1" dirty="0">
              <a:solidFill>
                <a:schemeClr val="tx1"/>
              </a:solidFill>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103769426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19"/>
          <a:stretch/>
        </p:blipFill>
        <p:spPr>
          <a:xfrm>
            <a:off x="-1" y="0"/>
            <a:ext cx="12191980" cy="6856718"/>
          </a:xfrm>
          <a:prstGeom prst="rect">
            <a:avLst/>
          </a:prstGeom>
        </p:spPr>
      </p:pic>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590021" y="120023"/>
            <a:ext cx="463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13</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0" y="1363586"/>
            <a:ext cx="8387190" cy="4648645"/>
          </a:xfrm>
          <a:prstGeom prst="rect">
            <a:avLst/>
          </a:prstGeom>
          <a:noFill/>
        </p:spPr>
        <p:txBody>
          <a:bodyPr wrap="square" rtlCol="0">
            <a:spAutoFit/>
          </a:bodyPr>
          <a:lstStyle/>
          <a:p>
            <a:pPr marL="285750" indent="-285750">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與煉丹術的關係密切</a:t>
            </a:r>
            <a:endParaRPr lang="en-HK"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火藥就是在煉丹過程中發明的副產品</a:t>
            </a:r>
            <a:endParaRPr lang="en-HK"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煉丹家認為燒灼具有猛毒的金石藥可以去除其毒性</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過程中，他們發現將硝石、硫磺和木炭按比例混合燃燒時會產生劇烈反應</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sp>
        <p:nvSpPr>
          <p:cNvPr id="3" name="剪去對角線角落矩形 14">
            <a:extLst>
              <a:ext uri="{FF2B5EF4-FFF2-40B4-BE49-F238E27FC236}">
                <a16:creationId xmlns:a16="http://schemas.microsoft.com/office/drawing/2014/main" id="{773EE0E2-EC02-487E-1ACB-954571E261F9}"/>
              </a:ext>
            </a:extLst>
          </p:cNvPr>
          <p:cNvSpPr>
            <a:spLocks noChangeArrowheads="1"/>
          </p:cNvSpPr>
          <p:nvPr/>
        </p:nvSpPr>
        <p:spPr bwMode="auto">
          <a:xfrm>
            <a:off x="4892634" y="620181"/>
            <a:ext cx="2404185" cy="615350"/>
          </a:xfrm>
          <a:custGeom>
            <a:avLst/>
            <a:gdLst>
              <a:gd name="T0" fmla="*/ 944269 w 3929090"/>
              <a:gd name="T1" fmla="*/ 111248 h 714380"/>
              <a:gd name="T2" fmla="*/ 472134 w 3929090"/>
              <a:gd name="T3" fmla="*/ 222496 h 714380"/>
              <a:gd name="T4" fmla="*/ 0 w 3929090"/>
              <a:gd name="T5" fmla="*/ 111248 h 714380"/>
              <a:gd name="T6" fmla="*/ 472134 w 3929090"/>
              <a:gd name="T7" fmla="*/ 0 h 714380"/>
              <a:gd name="T8" fmla="*/ 0 60000 65536"/>
              <a:gd name="T9" fmla="*/ 5898240 60000 65536"/>
              <a:gd name="T10" fmla="*/ 11796480 60000 65536"/>
              <a:gd name="T11" fmla="*/ 17694720 60000 65536"/>
              <a:gd name="T12" fmla="*/ 59534 w 3929090"/>
              <a:gd name="T13" fmla="*/ 59533 h 714380"/>
              <a:gd name="T14" fmla="*/ 3869556 w 3929090"/>
              <a:gd name="T15" fmla="*/ 654847 h 714380"/>
            </a:gdLst>
            <a:ahLst/>
            <a:cxnLst>
              <a:cxn ang="T8">
                <a:pos x="T0" y="T1"/>
              </a:cxn>
              <a:cxn ang="T9">
                <a:pos x="T2" y="T3"/>
              </a:cxn>
              <a:cxn ang="T10">
                <a:pos x="T4" y="T5"/>
              </a:cxn>
              <a:cxn ang="T11">
                <a:pos x="T6" y="T7"/>
              </a:cxn>
            </a:cxnLst>
            <a:rect l="T12" t="T13" r="T14" b="T15"/>
            <a:pathLst>
              <a:path w="3929090" h="714380">
                <a:moveTo>
                  <a:pt x="0" y="0"/>
                </a:moveTo>
                <a:lnTo>
                  <a:pt x="3810024" y="0"/>
                </a:lnTo>
                <a:lnTo>
                  <a:pt x="3929090" y="119066"/>
                </a:lnTo>
                <a:lnTo>
                  <a:pt x="3929090" y="714380"/>
                </a:lnTo>
                <a:lnTo>
                  <a:pt x="119066" y="714380"/>
                </a:lnTo>
                <a:lnTo>
                  <a:pt x="0" y="595314"/>
                </a:lnTo>
                <a:lnTo>
                  <a:pt x="0" y="0"/>
                </a:lnTo>
                <a:close/>
              </a:path>
            </a:pathLst>
          </a:custGeom>
          <a:solidFill>
            <a:schemeClr val="accent4">
              <a:lumMod val="20000"/>
              <a:lumOff val="80000"/>
            </a:schemeClr>
          </a:solidFill>
          <a:ln w="9525" algn="ctr">
            <a:solidFill>
              <a:schemeClr val="tx2">
                <a:lumMod val="75000"/>
                <a:lumOff val="25000"/>
              </a:schemeClr>
            </a:solidFill>
            <a:round/>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None/>
            </a:pPr>
            <a:r>
              <a:rPr lang="zh-TW" altLang="en-US" sz="2800" b="1" dirty="0"/>
              <a:t>軍事</a:t>
            </a:r>
            <a:r>
              <a:rPr lang="en-US" altLang="zh-CN" sz="2800" b="1" dirty="0">
                <a:latin typeface="Times New Roman" panose="02020603050405020304" pitchFamily="18" charset="0"/>
                <a:ea typeface="PMingLiU" panose="02020500000000000000" pitchFamily="18" charset="-120"/>
                <a:cs typeface="Times New Roman" panose="02020603050405020304" pitchFamily="18" charset="0"/>
              </a:rPr>
              <a:t>——</a:t>
            </a:r>
            <a:r>
              <a:rPr lang="zh-TW" altLang="en-US" sz="2800" b="1" dirty="0">
                <a:latin typeface="Times New Roman" panose="02020603050405020304" pitchFamily="18" charset="0"/>
                <a:ea typeface="PMingLiU" panose="02020500000000000000" pitchFamily="18" charset="-120"/>
                <a:cs typeface="Times New Roman" panose="02020603050405020304" pitchFamily="18" charset="0"/>
              </a:rPr>
              <a:t>火藥</a:t>
            </a:r>
            <a:r>
              <a:rPr lang="zh-TW" altLang="en-US" sz="2800" b="1" dirty="0"/>
              <a:t>	</a:t>
            </a:r>
          </a:p>
        </p:txBody>
      </p:sp>
      <p:pic>
        <p:nvPicPr>
          <p:cNvPr id="8" name="圖片 7">
            <a:extLst>
              <a:ext uri="{FF2B5EF4-FFF2-40B4-BE49-F238E27FC236}">
                <a16:creationId xmlns:a16="http://schemas.microsoft.com/office/drawing/2014/main" id="{DB96586B-CD9C-1882-1878-149A9354F4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220" b="92553" l="9977" r="95592">
                        <a14:foregroundMark x1="23898" y1="74823" x2="31555" y2="67730"/>
                        <a14:foregroundMark x1="50812" y1="44681" x2="52900" y2="44681"/>
                        <a14:foregroundMark x1="82367" y1="75177" x2="92343" y2="65248"/>
                        <a14:foregroundMark x1="95128" y1="67730" x2="95592" y2="42199"/>
                        <a14:foregroundMark x1="16473" y1="92553" x2="21114" y2="91135"/>
                        <a14:foregroundMark x1="10441" y1="82979" x2="9977" y2="72340"/>
                        <a14:foregroundMark x1="18561" y1="26596" x2="19026" y2="23404"/>
                        <a14:foregroundMark x1="93968" y1="50355" x2="93735" y2="38652"/>
                      </a14:backgroundRemoval>
                    </a14:imgEffect>
                  </a14:imgLayer>
                </a14:imgProps>
              </a:ext>
              <a:ext uri="{28A0092B-C50C-407E-A947-70E740481C1C}">
                <a14:useLocalDpi xmlns:a14="http://schemas.microsoft.com/office/drawing/2010/main" val="0"/>
              </a:ext>
            </a:extLst>
          </a:blip>
          <a:stretch>
            <a:fillRect/>
          </a:stretch>
        </p:blipFill>
        <p:spPr>
          <a:xfrm>
            <a:off x="7620471" y="3842801"/>
            <a:ext cx="4441642" cy="2906132"/>
          </a:xfrm>
          <a:prstGeom prst="rect">
            <a:avLst/>
          </a:prstGeom>
        </p:spPr>
      </p:pic>
      <p:pic>
        <p:nvPicPr>
          <p:cNvPr id="10" name="圖片 9" descr="一張含有 美工圖案, 圖畫, 圖解, 卡通 的圖片&#10;&#10;自動產生的描述">
            <a:extLst>
              <a:ext uri="{FF2B5EF4-FFF2-40B4-BE49-F238E27FC236}">
                <a16:creationId xmlns:a16="http://schemas.microsoft.com/office/drawing/2014/main" id="{5225B2F4-865D-7E13-7CF3-CA61FEA6FDA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0355" y1="50000" x2="62766" y2="40625"/>
                        <a14:foregroundMark x1="63830" y1="40625" x2="76241" y2="35069"/>
                        <a14:foregroundMark x1="53901" y1="41319" x2="64539" y2="35764"/>
                        <a14:foregroundMark x1="13121" y1="34375" x2="23050" y2="31250"/>
                      </a14:backgroundRemoval>
                    </a14:imgEffect>
                  </a14:imgLayer>
                </a14:imgProps>
              </a:ext>
              <a:ext uri="{28A0092B-C50C-407E-A947-70E740481C1C}">
                <a14:useLocalDpi xmlns:a14="http://schemas.microsoft.com/office/drawing/2010/main" val="0"/>
              </a:ext>
            </a:extLst>
          </a:blip>
          <a:stretch>
            <a:fillRect/>
          </a:stretch>
        </p:blipFill>
        <p:spPr>
          <a:xfrm flipH="1">
            <a:off x="7997591" y="80105"/>
            <a:ext cx="4064522" cy="4151002"/>
          </a:xfrm>
          <a:prstGeom prst="rect">
            <a:avLst/>
          </a:prstGeom>
        </p:spPr>
      </p:pic>
    </p:spTree>
    <p:extLst>
      <p:ext uri="{BB962C8B-B14F-4D97-AF65-F5344CB8AC3E}">
        <p14:creationId xmlns:p14="http://schemas.microsoft.com/office/powerpoint/2010/main" val="1880097645"/>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19"/>
          <a:stretch/>
        </p:blipFill>
        <p:spPr>
          <a:xfrm>
            <a:off x="-1" y="0"/>
            <a:ext cx="12191980" cy="6856718"/>
          </a:xfrm>
          <a:prstGeom prst="rect">
            <a:avLst/>
          </a:prstGeom>
        </p:spPr>
      </p:pic>
      <p:sp>
        <p:nvSpPr>
          <p:cNvPr id="14" name="語音泡泡: 圓角矩形 13">
            <a:extLst>
              <a:ext uri="{FF2B5EF4-FFF2-40B4-BE49-F238E27FC236}">
                <a16:creationId xmlns:a16="http://schemas.microsoft.com/office/drawing/2014/main" id="{6642D5B7-35A0-0A88-01D2-77E16B70A1C3}"/>
              </a:ext>
            </a:extLst>
          </p:cNvPr>
          <p:cNvSpPr/>
          <p:nvPr/>
        </p:nvSpPr>
        <p:spPr>
          <a:xfrm>
            <a:off x="2922344" y="1582195"/>
            <a:ext cx="8071237" cy="2497969"/>
          </a:xfrm>
          <a:prstGeom prst="wedgeRoundRectCallout">
            <a:avLst>
              <a:gd name="adj1" fmla="val -12756"/>
              <a:gd name="adj2" fmla="val 50733"/>
              <a:gd name="adj3" fmla="val 16667"/>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200000"/>
              </a:lnSpc>
            </a:pPr>
            <a:endParaRPr lang="en-HK" sz="2800" dirty="0">
              <a:solidFill>
                <a:schemeClr val="tx1"/>
              </a:solidFill>
              <a:latin typeface="PMingLiU" panose="02020500000000000000" pitchFamily="18" charset="-120"/>
              <a:ea typeface="PMingLiU" panose="02020500000000000000" pitchFamily="18" charset="-120"/>
            </a:endParaRPr>
          </a:p>
        </p:txBody>
      </p:sp>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612881" y="120023"/>
            <a:ext cx="440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14</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3334325" y="1754540"/>
            <a:ext cx="6158340" cy="195560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易燃和爆炸特性</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15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時常用於戰爭</a:t>
            </a:r>
            <a:endParaRPr lang="en-HK"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15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唐末時出現了火炮和火箭等火藥武器</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sp>
        <p:nvSpPr>
          <p:cNvPr id="5" name="剪去對角線角落矩形 14">
            <a:extLst>
              <a:ext uri="{FF2B5EF4-FFF2-40B4-BE49-F238E27FC236}">
                <a16:creationId xmlns:a16="http://schemas.microsoft.com/office/drawing/2014/main" id="{2782D2CF-609C-992C-4E15-1850245C7B06}"/>
              </a:ext>
            </a:extLst>
          </p:cNvPr>
          <p:cNvSpPr>
            <a:spLocks noChangeArrowheads="1"/>
          </p:cNvSpPr>
          <p:nvPr/>
        </p:nvSpPr>
        <p:spPr bwMode="auto">
          <a:xfrm>
            <a:off x="4892634" y="776855"/>
            <a:ext cx="2404185" cy="615350"/>
          </a:xfrm>
          <a:custGeom>
            <a:avLst/>
            <a:gdLst>
              <a:gd name="T0" fmla="*/ 944269 w 3929090"/>
              <a:gd name="T1" fmla="*/ 111248 h 714380"/>
              <a:gd name="T2" fmla="*/ 472134 w 3929090"/>
              <a:gd name="T3" fmla="*/ 222496 h 714380"/>
              <a:gd name="T4" fmla="*/ 0 w 3929090"/>
              <a:gd name="T5" fmla="*/ 111248 h 714380"/>
              <a:gd name="T6" fmla="*/ 472134 w 3929090"/>
              <a:gd name="T7" fmla="*/ 0 h 714380"/>
              <a:gd name="T8" fmla="*/ 0 60000 65536"/>
              <a:gd name="T9" fmla="*/ 5898240 60000 65536"/>
              <a:gd name="T10" fmla="*/ 11796480 60000 65536"/>
              <a:gd name="T11" fmla="*/ 17694720 60000 65536"/>
              <a:gd name="T12" fmla="*/ 59534 w 3929090"/>
              <a:gd name="T13" fmla="*/ 59533 h 714380"/>
              <a:gd name="T14" fmla="*/ 3869556 w 3929090"/>
              <a:gd name="T15" fmla="*/ 654847 h 714380"/>
            </a:gdLst>
            <a:ahLst/>
            <a:cxnLst>
              <a:cxn ang="T8">
                <a:pos x="T0" y="T1"/>
              </a:cxn>
              <a:cxn ang="T9">
                <a:pos x="T2" y="T3"/>
              </a:cxn>
              <a:cxn ang="T10">
                <a:pos x="T4" y="T5"/>
              </a:cxn>
              <a:cxn ang="T11">
                <a:pos x="T6" y="T7"/>
              </a:cxn>
            </a:cxnLst>
            <a:rect l="T12" t="T13" r="T14" b="T15"/>
            <a:pathLst>
              <a:path w="3929090" h="714380">
                <a:moveTo>
                  <a:pt x="0" y="0"/>
                </a:moveTo>
                <a:lnTo>
                  <a:pt x="3810024" y="0"/>
                </a:lnTo>
                <a:lnTo>
                  <a:pt x="3929090" y="119066"/>
                </a:lnTo>
                <a:lnTo>
                  <a:pt x="3929090" y="714380"/>
                </a:lnTo>
                <a:lnTo>
                  <a:pt x="119066" y="714380"/>
                </a:lnTo>
                <a:lnTo>
                  <a:pt x="0" y="595314"/>
                </a:lnTo>
                <a:lnTo>
                  <a:pt x="0" y="0"/>
                </a:lnTo>
                <a:close/>
              </a:path>
            </a:pathLst>
          </a:custGeom>
          <a:solidFill>
            <a:schemeClr val="accent4">
              <a:lumMod val="20000"/>
              <a:lumOff val="80000"/>
            </a:schemeClr>
          </a:solidFill>
          <a:ln w="9525" algn="ctr">
            <a:solidFill>
              <a:schemeClr val="tx2">
                <a:lumMod val="75000"/>
                <a:lumOff val="25000"/>
              </a:schemeClr>
            </a:solidFill>
            <a:round/>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None/>
            </a:pPr>
            <a:r>
              <a:rPr lang="zh-TW" altLang="en-US" sz="2800" b="1" dirty="0"/>
              <a:t>軍事</a:t>
            </a:r>
            <a:r>
              <a:rPr lang="en-US" altLang="zh-CN" sz="2800" b="1" dirty="0">
                <a:latin typeface="Times New Roman" panose="02020603050405020304" pitchFamily="18" charset="0"/>
                <a:ea typeface="PMingLiU" panose="02020500000000000000" pitchFamily="18" charset="-120"/>
                <a:cs typeface="Times New Roman" panose="02020603050405020304" pitchFamily="18" charset="0"/>
              </a:rPr>
              <a:t>——</a:t>
            </a:r>
            <a:r>
              <a:rPr lang="zh-TW" altLang="en-US" sz="2800" b="1" dirty="0">
                <a:latin typeface="Times New Roman" panose="02020603050405020304" pitchFamily="18" charset="0"/>
                <a:ea typeface="PMingLiU" panose="02020500000000000000" pitchFamily="18" charset="-120"/>
                <a:cs typeface="Times New Roman" panose="02020603050405020304" pitchFamily="18" charset="0"/>
              </a:rPr>
              <a:t>火藥</a:t>
            </a:r>
            <a:r>
              <a:rPr lang="zh-TW" altLang="en-US" sz="2800" b="1" dirty="0"/>
              <a:t>	</a:t>
            </a:r>
          </a:p>
        </p:txBody>
      </p:sp>
      <p:pic>
        <p:nvPicPr>
          <p:cNvPr id="12" name="圖片 11" descr="一張含有 汽車零件, 圓形, 輪 的圖片&#10;&#10;自動產生的描述">
            <a:extLst>
              <a:ext uri="{FF2B5EF4-FFF2-40B4-BE49-F238E27FC236}">
                <a16:creationId xmlns:a16="http://schemas.microsoft.com/office/drawing/2014/main" id="{685D8563-AB77-3917-D64F-921148F77F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1701" t="22803" r="10489" b="20425"/>
          <a:stretch/>
        </p:blipFill>
        <p:spPr>
          <a:xfrm>
            <a:off x="976332" y="3923504"/>
            <a:ext cx="5862315" cy="2970318"/>
          </a:xfrm>
          <a:prstGeom prst="rect">
            <a:avLst/>
          </a:prstGeom>
        </p:spPr>
      </p:pic>
      <p:pic>
        <p:nvPicPr>
          <p:cNvPr id="17" name="圖片 16" descr="一張含有 圖畫, 寫生, 兒童藝術, 卡通 的圖片&#10;&#10;自動產生的描述">
            <a:extLst>
              <a:ext uri="{FF2B5EF4-FFF2-40B4-BE49-F238E27FC236}">
                <a16:creationId xmlns:a16="http://schemas.microsoft.com/office/drawing/2014/main" id="{88B8C4DE-D5B3-ECFF-071C-13546C89B45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11" b="97660" l="10000" r="90000">
                        <a14:foregroundMark x1="55106" y1="32766" x2="64043" y2="38723"/>
                        <a14:foregroundMark x1="64043" y1="38723" x2="69574" y2="49787"/>
                        <a14:foregroundMark x1="69574" y1="49787" x2="69574" y2="49787"/>
                        <a14:foregroundMark x1="23617" y1="91702" x2="61915" y2="94681"/>
                        <a14:foregroundMark x1="39787" y1="76383" x2="59149" y2="95957"/>
                        <a14:foregroundMark x1="70851" y1="78936" x2="58511" y2="93404"/>
                        <a14:foregroundMark x1="34043" y1="75319" x2="18085" y2="97660"/>
                        <a14:foregroundMark x1="50426" y1="12979" x2="51489" y2="8511"/>
                        <a14:foregroundMark x1="49787" y1="85957" x2="47872" y2="82766"/>
                        <a14:foregroundMark x1="47660" y1="81702" x2="55957" y2="65532"/>
                        <a14:foregroundMark x1="49787" y1="79787" x2="56809" y2="69362"/>
                      </a14:backgroundRemoval>
                    </a14:imgEffect>
                  </a14:imgLayer>
                </a14:imgProps>
              </a:ext>
              <a:ext uri="{28A0092B-C50C-407E-A947-70E740481C1C}">
                <a14:useLocalDpi xmlns:a14="http://schemas.microsoft.com/office/drawing/2010/main" val="0"/>
              </a:ext>
            </a:extLst>
          </a:blip>
          <a:stretch>
            <a:fillRect/>
          </a:stretch>
        </p:blipFill>
        <p:spPr>
          <a:xfrm>
            <a:off x="7814980" y="2949741"/>
            <a:ext cx="4146650" cy="3906977"/>
          </a:xfrm>
          <a:prstGeom prst="rect">
            <a:avLst/>
          </a:prstGeom>
        </p:spPr>
      </p:pic>
    </p:spTree>
    <p:extLst>
      <p:ext uri="{BB962C8B-B14F-4D97-AF65-F5344CB8AC3E}">
        <p14:creationId xmlns:p14="http://schemas.microsoft.com/office/powerpoint/2010/main" val="1777557859"/>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089F86DD-EE1A-9A7B-9316-68DCC086AE18}"/>
              </a:ext>
            </a:extLst>
          </p:cNvPr>
          <p:cNvSpPr/>
          <p:nvPr/>
        </p:nvSpPr>
        <p:spPr>
          <a:xfrm>
            <a:off x="5611090" y="1115035"/>
            <a:ext cx="6386945" cy="4320253"/>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圓角 2">
            <a:extLst>
              <a:ext uri="{FF2B5EF4-FFF2-40B4-BE49-F238E27FC236}">
                <a16:creationId xmlns:a16="http://schemas.microsoft.com/office/drawing/2014/main" id="{6FB5FF29-5A07-EBDF-3AA1-F53C53117E17}"/>
              </a:ext>
            </a:extLst>
          </p:cNvPr>
          <p:cNvSpPr/>
          <p:nvPr/>
        </p:nvSpPr>
        <p:spPr>
          <a:xfrm>
            <a:off x="312709" y="2585211"/>
            <a:ext cx="5298382" cy="2031812"/>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19"/>
          <a:stretch/>
        </p:blipFill>
        <p:spPr>
          <a:xfrm>
            <a:off x="-1" y="0"/>
            <a:ext cx="12191980" cy="6856718"/>
          </a:xfrm>
          <a:prstGeom prst="rect">
            <a:avLst/>
          </a:prstGeom>
        </p:spPr>
      </p:pic>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612881" y="120023"/>
            <a:ext cx="440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15</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312709" y="2585211"/>
            <a:ext cx="5298382" cy="1686295"/>
          </a:xfrm>
          <a:prstGeom prst="rect">
            <a:avLst/>
          </a:prstGeom>
          <a:noFill/>
        </p:spPr>
        <p:txBody>
          <a:bodyPr wrap="square" rtlCol="0">
            <a:spAutoFit/>
          </a:bodyPr>
          <a:lstStyle/>
          <a:p>
            <a:pPr marL="457200" indent="-457200">
              <a:lnSpc>
                <a:spcPct val="200000"/>
              </a:lnSpc>
              <a:buFont typeface="Wingdings" panose="05000000000000000000" pitchFamily="2" charset="2"/>
              <a:buChar char="v"/>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火藥的製作方法先後傳到了阿拉伯、波斯，之後傳遍歐洲</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sp>
        <p:nvSpPr>
          <p:cNvPr id="5" name="剪去對角線角落矩形 14">
            <a:extLst>
              <a:ext uri="{FF2B5EF4-FFF2-40B4-BE49-F238E27FC236}">
                <a16:creationId xmlns:a16="http://schemas.microsoft.com/office/drawing/2014/main" id="{2782D2CF-609C-992C-4E15-1850245C7B06}"/>
              </a:ext>
            </a:extLst>
          </p:cNvPr>
          <p:cNvSpPr>
            <a:spLocks noChangeArrowheads="1"/>
          </p:cNvSpPr>
          <p:nvPr/>
        </p:nvSpPr>
        <p:spPr bwMode="auto">
          <a:xfrm>
            <a:off x="1058462" y="807361"/>
            <a:ext cx="2404185" cy="615350"/>
          </a:xfrm>
          <a:custGeom>
            <a:avLst/>
            <a:gdLst>
              <a:gd name="T0" fmla="*/ 944269 w 3929090"/>
              <a:gd name="T1" fmla="*/ 111248 h 714380"/>
              <a:gd name="T2" fmla="*/ 472134 w 3929090"/>
              <a:gd name="T3" fmla="*/ 222496 h 714380"/>
              <a:gd name="T4" fmla="*/ 0 w 3929090"/>
              <a:gd name="T5" fmla="*/ 111248 h 714380"/>
              <a:gd name="T6" fmla="*/ 472134 w 3929090"/>
              <a:gd name="T7" fmla="*/ 0 h 714380"/>
              <a:gd name="T8" fmla="*/ 0 60000 65536"/>
              <a:gd name="T9" fmla="*/ 5898240 60000 65536"/>
              <a:gd name="T10" fmla="*/ 11796480 60000 65536"/>
              <a:gd name="T11" fmla="*/ 17694720 60000 65536"/>
              <a:gd name="T12" fmla="*/ 59534 w 3929090"/>
              <a:gd name="T13" fmla="*/ 59533 h 714380"/>
              <a:gd name="T14" fmla="*/ 3869556 w 3929090"/>
              <a:gd name="T15" fmla="*/ 654847 h 714380"/>
            </a:gdLst>
            <a:ahLst/>
            <a:cxnLst>
              <a:cxn ang="T8">
                <a:pos x="T0" y="T1"/>
              </a:cxn>
              <a:cxn ang="T9">
                <a:pos x="T2" y="T3"/>
              </a:cxn>
              <a:cxn ang="T10">
                <a:pos x="T4" y="T5"/>
              </a:cxn>
              <a:cxn ang="T11">
                <a:pos x="T6" y="T7"/>
              </a:cxn>
            </a:cxnLst>
            <a:rect l="T12" t="T13" r="T14" b="T15"/>
            <a:pathLst>
              <a:path w="3929090" h="714380">
                <a:moveTo>
                  <a:pt x="0" y="0"/>
                </a:moveTo>
                <a:lnTo>
                  <a:pt x="3810024" y="0"/>
                </a:lnTo>
                <a:lnTo>
                  <a:pt x="3929090" y="119066"/>
                </a:lnTo>
                <a:lnTo>
                  <a:pt x="3929090" y="714380"/>
                </a:lnTo>
                <a:lnTo>
                  <a:pt x="119066" y="714380"/>
                </a:lnTo>
                <a:lnTo>
                  <a:pt x="0" y="595314"/>
                </a:lnTo>
                <a:lnTo>
                  <a:pt x="0" y="0"/>
                </a:lnTo>
                <a:close/>
              </a:path>
            </a:pathLst>
          </a:custGeom>
          <a:solidFill>
            <a:schemeClr val="accent4">
              <a:lumMod val="20000"/>
              <a:lumOff val="80000"/>
            </a:schemeClr>
          </a:solidFill>
          <a:ln w="9525" algn="ctr">
            <a:solidFill>
              <a:schemeClr val="tx2">
                <a:lumMod val="75000"/>
                <a:lumOff val="25000"/>
              </a:schemeClr>
            </a:solidFill>
            <a:round/>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None/>
            </a:pPr>
            <a:r>
              <a:rPr lang="zh-TW" altLang="en-US" sz="2800" b="1" dirty="0"/>
              <a:t>軍事</a:t>
            </a:r>
            <a:r>
              <a:rPr lang="en-US" altLang="zh-CN" sz="2800" b="1" dirty="0">
                <a:latin typeface="Times New Roman" panose="02020603050405020304" pitchFamily="18" charset="0"/>
                <a:ea typeface="PMingLiU" panose="02020500000000000000" pitchFamily="18" charset="-120"/>
                <a:cs typeface="Times New Roman" panose="02020603050405020304" pitchFamily="18" charset="0"/>
              </a:rPr>
              <a:t>——</a:t>
            </a:r>
            <a:r>
              <a:rPr lang="zh-TW" altLang="en-US" sz="2800" b="1" dirty="0">
                <a:latin typeface="Times New Roman" panose="02020603050405020304" pitchFamily="18" charset="0"/>
                <a:ea typeface="PMingLiU" panose="02020500000000000000" pitchFamily="18" charset="-120"/>
                <a:cs typeface="Times New Roman" panose="02020603050405020304" pitchFamily="18" charset="0"/>
              </a:rPr>
              <a:t>火藥</a:t>
            </a:r>
            <a:r>
              <a:rPr lang="zh-TW" altLang="en-US" sz="2800" b="1" dirty="0"/>
              <a:t>	</a:t>
            </a:r>
          </a:p>
        </p:txBody>
      </p:sp>
      <p:sp>
        <p:nvSpPr>
          <p:cNvPr id="8" name="文字方塊 7">
            <a:extLst>
              <a:ext uri="{FF2B5EF4-FFF2-40B4-BE49-F238E27FC236}">
                <a16:creationId xmlns:a16="http://schemas.microsoft.com/office/drawing/2014/main" id="{B39E7690-B013-AD59-DF83-E519E8B4D45E}"/>
              </a:ext>
            </a:extLst>
          </p:cNvPr>
          <p:cNvSpPr txBox="1"/>
          <p:nvPr/>
        </p:nvSpPr>
        <p:spPr>
          <a:xfrm>
            <a:off x="5884731" y="1422711"/>
            <a:ext cx="5994560" cy="3409844"/>
          </a:xfrm>
          <a:prstGeom prst="rect">
            <a:avLst/>
          </a:prstGeom>
          <a:noFill/>
        </p:spPr>
        <p:txBody>
          <a:bodyPr wrap="square">
            <a:spAutoFit/>
          </a:bodyPr>
          <a:lstStyle/>
          <a:p>
            <a:pPr marL="457200" indent="-457200" algn="ctr">
              <a:lnSpc>
                <a:spcPct val="200000"/>
              </a:lnSpc>
              <a:buFont typeface="Wingdings" panose="05000000000000000000" pitchFamily="2" charset="2"/>
              <a:buChar char="Ø"/>
            </a:pPr>
            <a:r>
              <a:rPr lang="zh-CN" sz="2800" dirty="0">
                <a:effectLst/>
                <a:latin typeface="PMingLiU" panose="02020500000000000000" pitchFamily="18" charset="-120"/>
                <a:ea typeface="PMingLiU" panose="02020500000000000000" pitchFamily="18" charset="-120"/>
                <a:cs typeface="Times New Roman" panose="02020603050405020304" pitchFamily="18" charset="0"/>
              </a:rPr>
              <a:t>火藥甚至影響西方文明歷史的發展</a:t>
            </a:r>
            <a:endParaRPr lang="en-HK" altLang="zh-CN"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457200" indent="-457200">
              <a:lnSpc>
                <a:spcPct val="200000"/>
              </a:lnSpc>
              <a:buFont typeface="Wingdings" panose="05000000000000000000" pitchFamily="2" charset="2"/>
              <a:buChar char="Ø"/>
            </a:pPr>
            <a:r>
              <a:rPr lang="zh-CN" sz="2800" dirty="0">
                <a:effectLst/>
                <a:latin typeface="PMingLiU" panose="02020500000000000000" pitchFamily="18" charset="-120"/>
                <a:ea typeface="PMingLiU" panose="02020500000000000000" pitchFamily="18" charset="-120"/>
                <a:cs typeface="Times New Roman" panose="02020603050405020304" pitchFamily="18" charset="0"/>
              </a:rPr>
              <a:t>火藥武器在十四世紀是歐洲城市市民反對封建貴族的武器</a:t>
            </a:r>
            <a:endParaRPr lang="en-HK" altLang="zh-CN"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457200" indent="-457200">
              <a:lnSpc>
                <a:spcPct val="200000"/>
              </a:lnSpc>
              <a:buFont typeface="Wingdings" panose="05000000000000000000" pitchFamily="2" charset="2"/>
              <a:buChar char="Ø"/>
            </a:pPr>
            <a:r>
              <a:rPr lang="zh-CN" sz="2800" dirty="0">
                <a:effectLst/>
                <a:latin typeface="PMingLiU" panose="02020500000000000000" pitchFamily="18" charset="-120"/>
                <a:ea typeface="PMingLiU" panose="02020500000000000000" pitchFamily="18" charset="-120"/>
                <a:cs typeface="Times New Roman" panose="02020603050405020304" pitchFamily="18" charset="0"/>
              </a:rPr>
              <a:t>推進了歐洲文藝復興</a:t>
            </a:r>
            <a:endParaRPr lang="en-HK" sz="2800"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234831845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19"/>
          <a:stretch/>
        </p:blipFill>
        <p:spPr>
          <a:xfrm>
            <a:off x="-1" y="0"/>
            <a:ext cx="12191980" cy="6856718"/>
          </a:xfrm>
          <a:prstGeom prst="rect">
            <a:avLst/>
          </a:prstGeom>
        </p:spPr>
      </p:pic>
      <p:pic>
        <p:nvPicPr>
          <p:cNvPr id="8" name="圖片 7" descr="一張含有 卡通 的圖片&#10;&#10;自動產生的描述">
            <a:extLst>
              <a:ext uri="{FF2B5EF4-FFF2-40B4-BE49-F238E27FC236}">
                <a16:creationId xmlns:a16="http://schemas.microsoft.com/office/drawing/2014/main" id="{44FDD575-4520-5D5B-F848-1618A2153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 y="812330"/>
            <a:ext cx="12191980" cy="3677214"/>
          </a:xfrm>
          <a:prstGeom prst="rect">
            <a:avLst/>
          </a:prstGeom>
        </p:spPr>
      </p:pic>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612881" y="120023"/>
            <a:ext cx="440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16</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3145680" y="1080667"/>
            <a:ext cx="7797991" cy="3140540"/>
          </a:xfrm>
          <a:prstGeom prst="rect">
            <a:avLst/>
          </a:prstGeom>
          <a:noFill/>
        </p:spPr>
        <p:txBody>
          <a:bodyPr wrap="square" rtlCol="0">
            <a:spAutoFit/>
          </a:bodyPr>
          <a:lstStyle/>
          <a:p>
            <a:pPr>
              <a:lnSpc>
                <a:spcPct val="250000"/>
              </a:lnSpc>
            </a:pPr>
            <a:r>
              <a:rPr lang="zh-CN" altLang="en-US" sz="2800" dirty="0">
                <a:latin typeface="PMingLiU" panose="02020500000000000000" pitchFamily="18" charset="-120"/>
                <a:ea typeface="PMingLiU" panose="02020500000000000000" pitchFamily="18" charset="-120"/>
                <a:cs typeface="Times New Roman" panose="02020603050405020304" pitchFamily="18" charset="0"/>
              </a:rPr>
              <a:t>這些</a:t>
            </a: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發明的出現不止影響了中國的發展，</a:t>
            </a:r>
            <a:endParaRPr lang="en-HK"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a:lnSpc>
                <a:spcPct val="250000"/>
              </a:lnSpc>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更是推動了世界在天文知識、地理、航海、人文傳播、軍事等方面的進步</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pic>
        <p:nvPicPr>
          <p:cNvPr id="10" name="圖片 9" descr="一張含有 美工圖案, 人的臉孔, 圖解, 卡通 的圖片&#10;&#10;自動產生的描述">
            <a:extLst>
              <a:ext uri="{FF2B5EF4-FFF2-40B4-BE49-F238E27FC236}">
                <a16:creationId xmlns:a16="http://schemas.microsoft.com/office/drawing/2014/main" id="{33CDD1A2-A7B5-5C7E-079B-7A5EF82DA7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3" b="91406" l="7536" r="88986">
                        <a14:foregroundMark x1="47826" y1="7617" x2="57895" y2="6720"/>
                        <a14:foregroundMark x1="33043" y1="34961" x2="59420" y2="34180"/>
                        <a14:foregroundMark x1="21159" y1="15039" x2="28986" y2="11523"/>
                        <a14:foregroundMark x1="24298" y1="10580" x2="52174" y2="12305"/>
                        <a14:foregroundMark x1="19130" y1="16016" x2="31304" y2="10742"/>
                        <a14:foregroundMark x1="26667" y1="9570" x2="30145" y2="9766"/>
                        <a14:foregroundMark x1="37391" y1="9375" x2="49275" y2="6055"/>
                        <a14:foregroundMark x1="49275" y1="6055" x2="56522" y2="6055"/>
                        <a14:foregroundMark x1="54493" y1="6055" x2="45217" y2="5078"/>
                        <a14:foregroundMark x1="43188" y1="6055" x2="51884" y2="6055"/>
                        <a14:foregroundMark x1="18551" y1="73047" x2="65217" y2="76758"/>
                        <a14:foregroundMark x1="21159" y1="82617" x2="68406" y2="76758"/>
                        <a14:foregroundMark x1="68406" y1="76758" x2="69565" y2="76758"/>
                        <a14:foregroundMark x1="28406" y1="89258" x2="84928" y2="88281"/>
                        <a14:foregroundMark x1="51304" y1="65234" x2="70435" y2="68359"/>
                        <a14:foregroundMark x1="70435" y1="68359" x2="83768" y2="74609"/>
                        <a14:foregroundMark x1="83768" y1="74609" x2="83768" y2="74609"/>
                        <a14:foregroundMark x1="29565" y1="66797" x2="17391" y2="71680"/>
                        <a14:foregroundMark x1="17391" y1="71680" x2="18261" y2="80273"/>
                        <a14:foregroundMark x1="18261" y1="80273" x2="18261" y2="80273"/>
                        <a14:foregroundMark x1="9855" y1="87891" x2="27826" y2="89258"/>
                        <a14:foregroundMark x1="7826" y1="90234" x2="15362" y2="89844"/>
                        <a14:foregroundMark x1="79130" y1="91406" x2="86957" y2="90625"/>
                        <a14:backgroundMark x1="61449" y1="7422" x2="64638" y2="7422"/>
                        <a14:backgroundMark x1="60870" y1="5469" x2="63478" y2="6641"/>
                        <a14:backgroundMark x1="60000" y1="5273" x2="60000" y2="5273"/>
                        <a14:backgroundMark x1="22609" y1="10547" x2="24638" y2="10156"/>
                        <a14:backgroundMark x1="58841" y1="5859" x2="61449" y2="6250"/>
                      </a14:backgroundRemoval>
                    </a14:imgEffect>
                  </a14:imgLayer>
                </a14:imgProps>
              </a:ext>
              <a:ext uri="{28A0092B-C50C-407E-A947-70E740481C1C}">
                <a14:useLocalDpi xmlns:a14="http://schemas.microsoft.com/office/drawing/2010/main" val="0"/>
              </a:ext>
            </a:extLst>
          </a:blip>
          <a:stretch>
            <a:fillRect/>
          </a:stretch>
        </p:blipFill>
        <p:spPr>
          <a:xfrm>
            <a:off x="8098256" y="2954146"/>
            <a:ext cx="2845426" cy="4222777"/>
          </a:xfrm>
          <a:prstGeom prst="rect">
            <a:avLst/>
          </a:prstGeom>
        </p:spPr>
      </p:pic>
      <p:sp>
        <p:nvSpPr>
          <p:cNvPr id="12" name="語音泡泡: 圓角矩形 11">
            <a:extLst>
              <a:ext uri="{FF2B5EF4-FFF2-40B4-BE49-F238E27FC236}">
                <a16:creationId xmlns:a16="http://schemas.microsoft.com/office/drawing/2014/main" id="{550CBB48-1F02-F0E8-3D27-B6F04112A178}"/>
              </a:ext>
            </a:extLst>
          </p:cNvPr>
          <p:cNvSpPr/>
          <p:nvPr/>
        </p:nvSpPr>
        <p:spPr>
          <a:xfrm>
            <a:off x="1248318" y="4738311"/>
            <a:ext cx="6104166" cy="1612742"/>
          </a:xfrm>
          <a:prstGeom prst="wedgeRoundRectCallout">
            <a:avLst>
              <a:gd name="adj1" fmla="val 61408"/>
              <a:gd name="adj2" fmla="val 2258"/>
              <a:gd name="adj3" fmla="val 16667"/>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sz="2800" dirty="0">
                <a:solidFill>
                  <a:schemeClr val="tx1"/>
                </a:solidFill>
                <a:effectLst/>
                <a:latin typeface="PMingLiU" panose="02020500000000000000" pitchFamily="18" charset="-120"/>
                <a:ea typeface="PMingLiU" panose="02020500000000000000" pitchFamily="18" charset="-120"/>
                <a:cs typeface="Times New Roman" panose="02020603050405020304" pitchFamily="18" charset="0"/>
              </a:rPr>
              <a:t>希望你們記得這些偉大的中國古代科技發明！</a:t>
            </a:r>
            <a:endParaRPr lang="en-HK" sz="2800" dirty="0">
              <a:solidFill>
                <a:schemeClr val="tx1"/>
              </a:solidFill>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3486977273"/>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4">
            <a:extLst>
              <a:ext uri="{FF2B5EF4-FFF2-40B4-BE49-F238E27FC236}">
                <a16:creationId xmlns:a16="http://schemas.microsoft.com/office/drawing/2014/main" id="{0C0E53A1-FFF0-C690-69EB-AC98E60FA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9532" cy="6858000"/>
          </a:xfrm>
          <a:prstGeom prst="rect">
            <a:avLst/>
          </a:prstGeom>
        </p:spPr>
      </p:pic>
      <p:sp>
        <p:nvSpPr>
          <p:cNvPr id="6" name="副標題 2">
            <a:extLst>
              <a:ext uri="{FF2B5EF4-FFF2-40B4-BE49-F238E27FC236}">
                <a16:creationId xmlns:a16="http://schemas.microsoft.com/office/drawing/2014/main" id="{F19780E8-1A59-4399-842E-4A111A73C466}"/>
              </a:ext>
            </a:extLst>
          </p:cNvPr>
          <p:cNvSpPr txBox="1">
            <a:spLocks/>
          </p:cNvSpPr>
          <p:nvPr/>
        </p:nvSpPr>
        <p:spPr>
          <a:xfrm>
            <a:off x="344183" y="388587"/>
            <a:ext cx="9962675" cy="114444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defRPr/>
            </a:pPr>
            <a:r>
              <a:rPr lang="zh-TW" altLang="en-US" sz="3200" b="1" kern="100" dirty="0">
                <a:solidFill>
                  <a:srgbClr val="7030A0"/>
                </a:solidFill>
                <a:effectLst>
                  <a:outerShdw blurRad="38100" dist="38100" dir="2700000" algn="tl">
                    <a:srgbClr val="000000">
                      <a:alpha val="43137"/>
                    </a:srgbClr>
                  </a:outerShdw>
                </a:effectLst>
                <a:latin typeface="微軟正黑體"/>
                <a:ea typeface="微軟正黑體"/>
                <a:cs typeface="Times New Roman"/>
              </a:rPr>
              <a:t>  </a:t>
            </a:r>
            <a:r>
              <a:rPr lang="zh-TW" altLang="en-US" sz="3200" b="1" kern="100" dirty="0">
                <a:solidFill>
                  <a:schemeClr val="tx1">
                    <a:lumMod val="85000"/>
                    <a:lumOff val="15000"/>
                  </a:schemeClr>
                </a:solidFill>
                <a:latin typeface="微軟正黑體"/>
                <a:ea typeface="微軟正黑體"/>
                <a:cs typeface="Times New Roman"/>
              </a:rPr>
              <a:t>鳴 謝</a:t>
            </a:r>
            <a:endParaRPr lang="zh-TW" altLang="en-US" sz="3200" b="1" u="sng" kern="100" dirty="0">
              <a:solidFill>
                <a:schemeClr val="tx1">
                  <a:lumMod val="85000"/>
                  <a:lumOff val="15000"/>
                </a:schemeClr>
              </a:solidFill>
              <a:latin typeface="微軟正黑體"/>
              <a:ea typeface="微軟正黑體"/>
              <a:cs typeface="Times New Roman"/>
            </a:endParaRPr>
          </a:p>
        </p:txBody>
      </p:sp>
      <p:sp>
        <p:nvSpPr>
          <p:cNvPr id="8" name="副標題 2">
            <a:extLst>
              <a:ext uri="{FF2B5EF4-FFF2-40B4-BE49-F238E27FC236}">
                <a16:creationId xmlns:a16="http://schemas.microsoft.com/office/drawing/2014/main" id="{9E2646CB-2C3E-4E83-A94A-2FD5213332FF}"/>
              </a:ext>
            </a:extLst>
          </p:cNvPr>
          <p:cNvSpPr txBox="1">
            <a:spLocks/>
          </p:cNvSpPr>
          <p:nvPr/>
        </p:nvSpPr>
        <p:spPr>
          <a:xfrm>
            <a:off x="574361" y="1257867"/>
            <a:ext cx="10749877" cy="1895691"/>
          </a:xfrm>
          <a:prstGeom prst="rect">
            <a:avLst/>
          </a:prstGeom>
        </p:spPr>
        <p:txBody>
          <a:bodyPr vert="horz" lIns="121895" tIns="60948" rIns="121895" bIns="60948" rtlCol="0">
            <a:noAutofit/>
          </a:bodyPr>
          <a:lstStyle>
            <a:lvl1pPr marL="0" indent="0" algn="ctr" defTabSz="1828990" rtl="0" eaLnBrk="1" latinLnBrk="0" hangingPunct="1">
              <a:spcBef>
                <a:spcPct val="20000"/>
              </a:spcBef>
              <a:buFont typeface="Arial" panose="020B0604020202020204" pitchFamily="34" charset="0"/>
              <a:buNone/>
              <a:defRPr sz="6400" kern="1200">
                <a:solidFill>
                  <a:schemeClr val="tx1">
                    <a:tint val="75000"/>
                  </a:schemeClr>
                </a:solidFill>
                <a:latin typeface="+mn-lt"/>
                <a:ea typeface="+mn-ea"/>
                <a:cs typeface="+mn-cs"/>
              </a:defRPr>
            </a:lvl1pPr>
            <a:lvl2pPr marL="914495" indent="0" algn="ctr" defTabSz="1828990" rtl="0" eaLnBrk="1" latinLnBrk="0" hangingPunct="1">
              <a:spcBef>
                <a:spcPct val="20000"/>
              </a:spcBef>
              <a:buFont typeface="Arial" panose="020B0604020202020204" pitchFamily="34" charset="0"/>
              <a:buNone/>
              <a:defRPr sz="5600" kern="1200">
                <a:solidFill>
                  <a:schemeClr val="tx1">
                    <a:tint val="75000"/>
                  </a:schemeClr>
                </a:solidFill>
                <a:latin typeface="+mn-lt"/>
                <a:ea typeface="+mn-ea"/>
                <a:cs typeface="+mn-cs"/>
              </a:defRPr>
            </a:lvl2pPr>
            <a:lvl3pPr marL="1828990" indent="0" algn="ctr" defTabSz="1828990" rtl="0" eaLnBrk="1" latinLnBrk="0" hangingPunct="1">
              <a:spcBef>
                <a:spcPct val="20000"/>
              </a:spcBef>
              <a:buFont typeface="Arial" panose="020B0604020202020204" pitchFamily="34" charset="0"/>
              <a:buNone/>
              <a:defRPr sz="4800" kern="1200">
                <a:solidFill>
                  <a:schemeClr val="tx1">
                    <a:tint val="75000"/>
                  </a:schemeClr>
                </a:solidFill>
                <a:latin typeface="+mn-lt"/>
                <a:ea typeface="+mn-ea"/>
                <a:cs typeface="+mn-cs"/>
              </a:defRPr>
            </a:lvl3pPr>
            <a:lvl4pPr marL="2743483" indent="0" algn="ctr" defTabSz="1828990" rtl="0" eaLnBrk="1" latinLnBrk="0" hangingPunct="1">
              <a:spcBef>
                <a:spcPct val="20000"/>
              </a:spcBef>
              <a:buFont typeface="Arial" panose="020B0604020202020204" pitchFamily="34" charset="0"/>
              <a:buNone/>
              <a:defRPr sz="4000" kern="1200">
                <a:solidFill>
                  <a:schemeClr val="tx1">
                    <a:tint val="75000"/>
                  </a:schemeClr>
                </a:solidFill>
                <a:latin typeface="+mn-lt"/>
                <a:ea typeface="+mn-ea"/>
                <a:cs typeface="+mn-cs"/>
              </a:defRPr>
            </a:lvl4pPr>
            <a:lvl5pPr marL="3657977" indent="0" algn="ctr" defTabSz="1828990" rtl="0" eaLnBrk="1" latinLnBrk="0" hangingPunct="1">
              <a:spcBef>
                <a:spcPct val="20000"/>
              </a:spcBef>
              <a:buFont typeface="Arial" panose="020B0604020202020204" pitchFamily="34" charset="0"/>
              <a:buNone/>
              <a:defRPr sz="4000" kern="1200">
                <a:solidFill>
                  <a:schemeClr val="tx1">
                    <a:tint val="75000"/>
                  </a:schemeClr>
                </a:solidFill>
                <a:latin typeface="+mn-lt"/>
                <a:ea typeface="+mn-ea"/>
                <a:cs typeface="+mn-cs"/>
              </a:defRPr>
            </a:lvl5pPr>
            <a:lvl6pPr marL="4572472" indent="0" algn="ctr" defTabSz="1828990" rtl="0" eaLnBrk="1" latinLnBrk="0" hangingPunct="1">
              <a:spcBef>
                <a:spcPct val="20000"/>
              </a:spcBef>
              <a:buFont typeface="Arial" panose="020B0604020202020204" pitchFamily="34" charset="0"/>
              <a:buNone/>
              <a:defRPr sz="4000" kern="1200">
                <a:solidFill>
                  <a:schemeClr val="tx1">
                    <a:tint val="75000"/>
                  </a:schemeClr>
                </a:solidFill>
                <a:latin typeface="+mn-lt"/>
                <a:ea typeface="+mn-ea"/>
                <a:cs typeface="+mn-cs"/>
              </a:defRPr>
            </a:lvl6pPr>
            <a:lvl7pPr marL="5486967" indent="0" algn="ctr" defTabSz="1828990" rtl="0" eaLnBrk="1" latinLnBrk="0" hangingPunct="1">
              <a:spcBef>
                <a:spcPct val="20000"/>
              </a:spcBef>
              <a:buFont typeface="Arial" panose="020B0604020202020204" pitchFamily="34" charset="0"/>
              <a:buNone/>
              <a:defRPr sz="4000" kern="1200">
                <a:solidFill>
                  <a:schemeClr val="tx1">
                    <a:tint val="75000"/>
                  </a:schemeClr>
                </a:solidFill>
                <a:latin typeface="+mn-lt"/>
                <a:ea typeface="+mn-ea"/>
                <a:cs typeface="+mn-cs"/>
              </a:defRPr>
            </a:lvl7pPr>
            <a:lvl8pPr marL="6401460" indent="0" algn="ctr" defTabSz="1828990" rtl="0" eaLnBrk="1" latinLnBrk="0" hangingPunct="1">
              <a:spcBef>
                <a:spcPct val="20000"/>
              </a:spcBef>
              <a:buFont typeface="Arial" panose="020B0604020202020204" pitchFamily="34" charset="0"/>
              <a:buNone/>
              <a:defRPr sz="4000" kern="1200">
                <a:solidFill>
                  <a:schemeClr val="tx1">
                    <a:tint val="75000"/>
                  </a:schemeClr>
                </a:solidFill>
                <a:latin typeface="+mn-lt"/>
                <a:ea typeface="+mn-ea"/>
                <a:cs typeface="+mn-cs"/>
              </a:defRPr>
            </a:lvl8pPr>
            <a:lvl9pPr marL="7315955" indent="0" algn="ctr" defTabSz="1828990" rtl="0" eaLnBrk="1" latinLnBrk="0" hangingPunct="1">
              <a:spcBef>
                <a:spcPct val="20000"/>
              </a:spcBef>
              <a:buFont typeface="Arial" panose="020B0604020202020204" pitchFamily="34" charset="0"/>
              <a:buNone/>
              <a:defRPr sz="4000" kern="1200">
                <a:solidFill>
                  <a:schemeClr val="tx1">
                    <a:tint val="75000"/>
                  </a:schemeClr>
                </a:solidFill>
                <a:latin typeface="+mn-lt"/>
                <a:ea typeface="+mn-ea"/>
                <a:cs typeface="+mn-cs"/>
              </a:defRPr>
            </a:lvl9pPr>
          </a:lstStyle>
          <a:p>
            <a:pPr algn="l">
              <a:spcBef>
                <a:spcPts val="0"/>
              </a:spcBef>
              <a:defRPr/>
            </a:pPr>
            <a:r>
              <a:rPr lang="zh-TW" altLang="en-US" sz="20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本</a:t>
            </a:r>
            <a:r>
              <a:rPr lang="zh-CN" altLang="en-US" sz="20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影片</a:t>
            </a:r>
            <a:r>
              <a:rPr lang="zh-TW" altLang="en-US" sz="20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承蒙下列機構及人士給予使用權及提供協助，謹此致謝。</a:t>
            </a:r>
            <a:endParaRPr lang="en-US" altLang="zh-TW" sz="20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a:p>
            <a:pPr algn="l">
              <a:spcBef>
                <a:spcPts val="0"/>
              </a:spcBef>
              <a:defRPr/>
            </a:pPr>
            <a:endParaRPr lang="en-US" altLang="zh-TW" sz="20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a:p>
            <a:pPr algn="l">
              <a:spcBef>
                <a:spcPts val="0"/>
              </a:spcBef>
              <a:defRPr/>
            </a:pPr>
            <a:endParaRPr lang="en-US" sz="2000" dirty="0">
              <a:solidFill>
                <a:schemeClr val="tx1"/>
              </a:solidFill>
              <a:latin typeface="Arial" panose="020B0604020202020204" pitchFamily="34" charset="0"/>
              <a:cs typeface="Arial" panose="020B0604020202020204" pitchFamily="34" charset="0"/>
            </a:endParaRPr>
          </a:p>
        </p:txBody>
      </p:sp>
      <p:sp>
        <p:nvSpPr>
          <p:cNvPr id="5" name="Rectangle 6">
            <a:extLst>
              <a:ext uri="{FF2B5EF4-FFF2-40B4-BE49-F238E27FC236}">
                <a16:creationId xmlns:a16="http://schemas.microsoft.com/office/drawing/2014/main" id="{7F8A8448-4677-E1C6-D267-349F6C371247}"/>
              </a:ext>
            </a:extLst>
          </p:cNvPr>
          <p:cNvSpPr/>
          <p:nvPr/>
        </p:nvSpPr>
        <p:spPr>
          <a:xfrm>
            <a:off x="574361" y="2138061"/>
            <a:ext cx="9248512" cy="646331"/>
          </a:xfrm>
          <a:prstGeom prst="rect">
            <a:avLst/>
          </a:prstGeom>
        </p:spPr>
        <p:txBody>
          <a:bodyPr wrap="square">
            <a:spAutoFit/>
          </a:bodyPr>
          <a:lstStyle/>
          <a:p>
            <a:pPr>
              <a:defRPr/>
            </a:pPr>
            <a:r>
              <a:rPr lang="en-US" altLang="zh-TW" dirty="0">
                <a:latin typeface="Arial" panose="020B0604020202020204" pitchFamily="34" charset="0"/>
                <a:cs typeface="Arial" panose="020B0604020202020204" pitchFamily="34" charset="0"/>
              </a:rPr>
              <a:t>Image(s) or Footage (as applicable) used under license from Shutterstock.com</a:t>
            </a:r>
          </a:p>
          <a:p>
            <a:pPr>
              <a:defRPr/>
            </a:pPr>
            <a:r>
              <a:rPr lang="en-US" altLang="zh-TW" dirty="0">
                <a:latin typeface="Arial" panose="020B0604020202020204" pitchFamily="34" charset="0"/>
                <a:cs typeface="Arial" panose="020B0604020202020204" pitchFamily="34" charset="0"/>
              </a:rPr>
              <a:t>Image by </a:t>
            </a:r>
            <a:r>
              <a:rPr lang="en-US" altLang="zh-TW" dirty="0" err="1">
                <a:latin typeface="Arial" panose="020B0604020202020204" pitchFamily="34" charset="0"/>
                <a:cs typeface="Arial" panose="020B0604020202020204" pitchFamily="34" charset="0"/>
              </a:rPr>
              <a:t>Freepik</a:t>
            </a:r>
            <a:endParaRPr lang="en-US" altLang="zh-TW" dirty="0">
              <a:latin typeface="Arial" panose="020B0604020202020204" pitchFamily="34" charset="0"/>
              <a:cs typeface="Arial" panose="020B0604020202020204" pitchFamily="34" charset="0"/>
            </a:endParaRPr>
          </a:p>
        </p:txBody>
      </p:sp>
      <p:sp>
        <p:nvSpPr>
          <p:cNvPr id="3" name="文字方塊 2">
            <a:extLst>
              <a:ext uri="{FF2B5EF4-FFF2-40B4-BE49-F238E27FC236}">
                <a16:creationId xmlns:a16="http://schemas.microsoft.com/office/drawing/2014/main" id="{926EE5E6-61EC-2E3F-4A55-C8E38A5A0AC5}"/>
              </a:ext>
            </a:extLst>
          </p:cNvPr>
          <p:cNvSpPr txBox="1"/>
          <p:nvPr/>
        </p:nvSpPr>
        <p:spPr>
          <a:xfrm>
            <a:off x="574361" y="5102276"/>
            <a:ext cx="10215559" cy="400110"/>
          </a:xfrm>
          <a:prstGeom prst="rect">
            <a:avLst/>
          </a:prstGeom>
          <a:noFill/>
        </p:spPr>
        <p:txBody>
          <a:bodyPr wrap="square">
            <a:spAutoFit/>
          </a:bodyPr>
          <a:lstStyle/>
          <a:p>
            <a:r>
              <a:rPr lang="zh-TW" altLang="en-US" sz="2000" dirty="0">
                <a:latin typeface="微軟正黑體" panose="020B0604030504040204" pitchFamily="34" charset="-120"/>
                <a:ea typeface="微軟正黑體" panose="020B0604030504040204" pitchFamily="34" charset="-120"/>
              </a:rPr>
              <a:t>本社已盡力查究版權資料。如有遺漏之處，請版權持有人與本出版社聯絡。</a:t>
            </a:r>
            <a:endParaRPr lang="en-US" sz="2000" dirty="0"/>
          </a:p>
        </p:txBody>
      </p:sp>
    </p:spTree>
    <p:extLst>
      <p:ext uri="{BB962C8B-B14F-4D97-AF65-F5344CB8AC3E}">
        <p14:creationId xmlns:p14="http://schemas.microsoft.com/office/powerpoint/2010/main" val="3212669292"/>
      </p:ext>
    </p:extLst>
  </p:cSld>
  <p:clrMapOvr>
    <a:masterClrMapping/>
  </p:clrMapOvr>
  <mc:AlternateContent xmlns:mc="http://schemas.openxmlformats.org/markup-compatibility/2006" xmlns:p14="http://schemas.microsoft.com/office/powerpoint/2010/main">
    <mc:Choice Requires="p14">
      <p:transition spd="med" p14:dur="700" advTm="1514">
        <p:fade/>
      </p:transition>
    </mc:Choice>
    <mc:Fallback xmlns="">
      <p:transition spd="med" advTm="1514">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一張含有 文字, 螢幕擷取畫面, 字型, 標誌 的圖片&#10;&#10;自動產生的描述">
            <a:extLst>
              <a:ext uri="{FF2B5EF4-FFF2-40B4-BE49-F238E27FC236}">
                <a16:creationId xmlns:a16="http://schemas.microsoft.com/office/drawing/2014/main" id="{C89CDB72-EB5C-1348-40EB-388FA658AA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899608692"/>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19"/>
          <a:stretch/>
        </p:blipFill>
        <p:spPr>
          <a:xfrm>
            <a:off x="-1" y="0"/>
            <a:ext cx="12191980" cy="6856718"/>
          </a:xfrm>
          <a:prstGeom prst="rect">
            <a:avLst/>
          </a:prstGeom>
        </p:spPr>
      </p:pic>
      <p:pic>
        <p:nvPicPr>
          <p:cNvPr id="10" name="圖片 9" descr="一張含有 天空, 動畫, 動畫卡通, 螢幕擷取畫面 的圖片&#10;&#10;自動產生的描述">
            <a:extLst>
              <a:ext uri="{FF2B5EF4-FFF2-40B4-BE49-F238E27FC236}">
                <a16:creationId xmlns:a16="http://schemas.microsoft.com/office/drawing/2014/main" id="{8045C8B4-5020-7094-FBC8-5F5A60594EA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78" b="99111" l="666" r="99949">
                        <a14:foregroundMark x1="7527" y1="8404" x2="13466" y2="73859"/>
                        <a14:foregroundMark x1="13466" y1="73859" x2="30967" y2="84743"/>
                        <a14:foregroundMark x1="54641" y1="96831" x2="82437" y2="96162"/>
                        <a14:foregroundMark x1="82437" y1="96162" x2="93446" y2="77697"/>
                        <a14:foregroundMark x1="93446" y1="77697" x2="82693" y2="34586"/>
                        <a14:foregroundMark x1="82693" y1="34586" x2="13978" y2="18303"/>
                        <a14:foregroundMark x1="13978" y1="18303" x2="7296" y2="9495"/>
                        <a14:foregroundMark x1="20609" y1="6384" x2="79800" y2="3071"/>
                        <a14:foregroundMark x1="79800" y1="3071" x2="80543" y2="3071"/>
                        <a14:foregroundMark x1="95955" y1="16889" x2="96902" y2="97818"/>
                        <a14:foregroundMark x1="2509" y1="9697" x2="896" y2="84768"/>
                        <a14:foregroundMark x1="896" y1="84768" x2="2867" y2="94101"/>
                        <a14:foregroundMark x1="2867" y1="94101" x2="29526" y2="94071"/>
                        <a14:foregroundMark x1="30091" y1="90790" x2="24117" y2="88242"/>
                        <a14:foregroundMark x1="24117" y1="88242" x2="16718" y2="56485"/>
                        <a14:foregroundMark x1="16718" y1="56485" x2="42780" y2="54343"/>
                        <a14:foregroundMark x1="42780" y1="54343" x2="58602" y2="76606"/>
                        <a14:foregroundMark x1="58602" y1="76606" x2="58705" y2="76444"/>
                        <a14:foregroundMark x1="1101" y1="10626" x2="666" y2="40202"/>
                        <a14:foregroundMark x1="666" y1="40202" x2="1357" y2="43636"/>
                        <a14:foregroundMark x1="1920" y1="29051" x2="92576" y2="70343"/>
                        <a14:foregroundMark x1="92576" y1="70343" x2="92576" y2="70343"/>
                        <a14:foregroundMark x1="25525" y1="50626" x2="88146" y2="74424"/>
                        <a14:foregroundMark x1="53184" y1="73050" x2="95494" y2="93051"/>
                        <a14:foregroundMark x1="34639" y1="64283" x2="47970" y2="70585"/>
                        <a14:foregroundMark x1="95494" y1="93051" x2="95494" y2="92848"/>
                        <a14:foregroundMark x1="17127" y1="47111" x2="26805" y2="55030"/>
                        <a14:foregroundMark x1="28085" y1="66465" x2="32770" y2="69414"/>
                        <a14:foregroundMark x1="54053" y1="87929" x2="75064" y2="90101"/>
                        <a14:foregroundMark x1="35330" y1="19273" x2="59345" y2="19434"/>
                        <a14:foregroundMark x1="59345" y1="19434" x2="94675" y2="15758"/>
                        <a14:foregroundMark x1="94675" y1="15758" x2="94675" y2="15758"/>
                        <a14:foregroundMark x1="3789" y1="5818" x2="23656" y2="10586"/>
                        <a14:foregroundMark x1="23656" y1="10586" x2="84639" y2="4525"/>
                        <a14:foregroundMark x1="84639" y1="4525" x2="84639" y2="4525"/>
                        <a14:foregroundMark x1="18868" y1="26101" x2="81413" y2="40040"/>
                        <a14:foregroundMark x1="81413" y1="40040" x2="86150" y2="39919"/>
                        <a14:foregroundMark x1="78085" y1="34222" x2="99949" y2="11354"/>
                        <a14:foregroundMark x1="65950" y1="27556" x2="94803" y2="9131"/>
                        <a14:foregroundMark x1="94803" y1="9131" x2="94803" y2="9131"/>
                        <a14:foregroundMark x1="92576" y1="42869" x2="93164" y2="22424"/>
                        <a14:foregroundMark x1="59293" y1="13939" x2="99590" y2="1939"/>
                        <a14:foregroundMark x1="99590" y1="1939" x2="99821" y2="1778"/>
                        <a14:foregroundMark x1="6016" y1="91192" x2="14772" y2="86384"/>
                        <a14:foregroundMark x1="15822" y1="95434" x2="17230" y2="74222"/>
                        <a14:foregroundMark x1="17358" y1="99111" x2="20968" y2="79556"/>
                        <a14:foregroundMark x1="9165" y1="56727" x2="10215" y2="68121"/>
                        <a14:foregroundMark x1="6247" y1="61859" x2="8833" y2="52081"/>
                        <a14:foregroundMark x1="8833" y1="52081" x2="8833" y2="52081"/>
                        <a14:foregroundMark x1="9396" y1="99111" x2="7066" y2="85859"/>
                        <a14:foregroundMark x1="6836" y1="54505" x2="9652" y2="60929"/>
                        <a14:foregroundMark x1="10701" y1="77899" x2="11521" y2="88970"/>
                        <a14:foregroundMark x1="13134" y1="98949" x2="18100" y2="98384"/>
                        <a14:foregroundMark x1="18100" y1="98384" x2="20737" y2="98384"/>
                        <a14:foregroundMark x1="19918" y1="98949" x2="20865" y2="98182"/>
                        <a14:foregroundMark x1="24245" y1="58384" x2="25755" y2="67758"/>
                        <a14:foregroundMark x1="7194" y1="69051" x2="12314" y2="71273"/>
                        <a14:backgroundMark x1="43625" y1="75313" x2="48438" y2="78707"/>
                        <a14:backgroundMark x1="48438" y1="78707" x2="53891" y2="97293"/>
                        <a14:backgroundMark x1="53891" y1="97293" x2="34716" y2="92485"/>
                        <a14:backgroundMark x1="34716" y1="92485" x2="38607" y2="73657"/>
                        <a14:backgroundMark x1="38607" y1="73657" x2="45366" y2="74990"/>
                        <a14:backgroundMark x1="45366" y1="74990" x2="50051" y2="79960"/>
                        <a14:backgroundMark x1="52867" y1="76606" x2="54378" y2="99475"/>
                        <a14:backgroundMark x1="48413" y1="71273" x2="52765" y2="77859"/>
                        <a14:backgroundMark x1="52765" y1="77859" x2="53098" y2="84202"/>
                        <a14:backgroundMark x1="32898" y1="95232" x2="36738" y2="76808"/>
                        <a14:backgroundMark x1="30901" y1="99475" x2="31132" y2="81616"/>
                        <a14:backgroundMark x1="32642" y1="97455" x2="35100" y2="81778"/>
                        <a14:backgroundMark x1="32540" y1="82505" x2="37097" y2="88687"/>
                        <a14:backgroundMark x1="37097" y1="88687" x2="34383" y2="94424"/>
                        <a14:backgroundMark x1="34383" y1="94424" x2="34332" y2="75515"/>
                        <a14:backgroundMark x1="34332" y1="75515" x2="37609" y2="90869"/>
                        <a14:backgroundMark x1="37609" y1="90869" x2="43574" y2="96485"/>
                        <a14:backgroundMark x1="43574" y1="96485" x2="47696" y2="83596"/>
                        <a14:backgroundMark x1="47696" y1="83596" x2="48899" y2="82141"/>
                        <a14:backgroundMark x1="30773" y1="84727" x2="47491" y2="98182"/>
                        <a14:backgroundMark x1="50768" y1="87677" x2="55428" y2="86949"/>
                        <a14:backgroundMark x1="49002" y1="72768" x2="52739" y2="72364"/>
                        <a14:backgroundMark x1="54019" y1="77899" x2="52509" y2="70909"/>
                        <a14:backgroundMark x1="34869" y1="86586" x2="44188" y2="92364"/>
                        <a14:backgroundMark x1="44188" y1="92364" x2="35561" y2="86263"/>
                        <a14:backgroundMark x1="35561" y1="86263" x2="36047" y2="95919"/>
                        <a14:backgroundMark x1="36047" y1="95919" x2="34639" y2="95071"/>
                        <a14:backgroundMark x1="48310" y1="70909" x2="51331" y2="72364"/>
                        <a14:backgroundMark x1="47261" y1="71071" x2="48413" y2="71273"/>
                        <a14:backgroundMark x1="52739" y1="73131" x2="53200" y2="75152"/>
                        <a14:backgroundMark x1="33001" y1="91556" x2="46672" y2="99677"/>
                        <a14:backgroundMark x1="44803" y1="93778" x2="48643" y2="95434"/>
                        <a14:backgroundMark x1="29724" y1="93576" x2="36508" y2="93414"/>
                        <a14:backgroundMark x1="30312" y1="90101" x2="33001" y2="96000"/>
                        <a14:backgroundMark x1="31592" y1="92121" x2="34767" y2="93051"/>
                      </a14:backgroundRemoval>
                    </a14:imgEffect>
                  </a14:imgLayer>
                </a14:imgProps>
              </a:ext>
              <a:ext uri="{28A0092B-C50C-407E-A947-70E740481C1C}">
                <a14:useLocalDpi xmlns:a14="http://schemas.microsoft.com/office/drawing/2010/main" val="0"/>
              </a:ext>
            </a:extLst>
          </a:blip>
          <a:stretch>
            <a:fillRect/>
          </a:stretch>
        </p:blipFill>
        <p:spPr>
          <a:xfrm>
            <a:off x="660036" y="-15467"/>
            <a:ext cx="10871951" cy="6887651"/>
          </a:xfrm>
          <a:prstGeom prst="rect">
            <a:avLst/>
          </a:prstGeom>
          <a:effectLst>
            <a:softEdge rad="317500"/>
          </a:effectLst>
        </p:spPr>
      </p:pic>
      <p:sp>
        <p:nvSpPr>
          <p:cNvPr id="8" name="語音泡泡: 圓角矩形 7">
            <a:extLst>
              <a:ext uri="{FF2B5EF4-FFF2-40B4-BE49-F238E27FC236}">
                <a16:creationId xmlns:a16="http://schemas.microsoft.com/office/drawing/2014/main" id="{90DB246A-6103-41DE-6DB4-269E889569E4}"/>
              </a:ext>
            </a:extLst>
          </p:cNvPr>
          <p:cNvSpPr/>
          <p:nvPr/>
        </p:nvSpPr>
        <p:spPr>
          <a:xfrm>
            <a:off x="497732" y="1930265"/>
            <a:ext cx="4892635" cy="1015082"/>
          </a:xfrm>
          <a:prstGeom prst="wedgeRoundRectCallout">
            <a:avLst>
              <a:gd name="adj1" fmla="val 1295"/>
              <a:gd name="adj2" fmla="val 199424"/>
              <a:gd name="adj3" fmla="val 16667"/>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latin typeface="PMingLiU" panose="02020500000000000000" pitchFamily="18" charset="-120"/>
                <a:ea typeface="PMingLiU" panose="02020500000000000000" pitchFamily="18" charset="-120"/>
                <a:cs typeface="Times New Roman" panose="02020603050405020304" pitchFamily="18" charset="0"/>
              </a:rPr>
              <a:t>我想知道天地的秘密</a:t>
            </a:r>
            <a:r>
              <a:rPr lang="zh-CN" altLang="en-US" sz="3600" dirty="0">
                <a:solidFill>
                  <a:schemeClr val="tx1"/>
                </a:solidFill>
                <a:latin typeface="PMingLiU" panose="02020500000000000000" pitchFamily="18" charset="-120"/>
                <a:ea typeface="PMingLiU" panose="02020500000000000000" pitchFamily="18" charset="-120"/>
              </a:rPr>
              <a:t>！</a:t>
            </a:r>
            <a:endParaRPr lang="en-HK" sz="3600" dirty="0">
              <a:solidFill>
                <a:schemeClr val="tx1"/>
              </a:solidFill>
              <a:latin typeface="PMingLiU" panose="02020500000000000000" pitchFamily="18" charset="-120"/>
              <a:ea typeface="PMingLiU" panose="02020500000000000000" pitchFamily="18" charset="-120"/>
            </a:endParaRPr>
          </a:p>
        </p:txBody>
      </p:sp>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694291" y="120023"/>
            <a:ext cx="35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2</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4437983" y="3115319"/>
            <a:ext cx="6236835" cy="3571427"/>
          </a:xfrm>
          <a:prstGeom prst="rect">
            <a:avLst/>
          </a:prstGeom>
          <a:noFill/>
        </p:spPr>
        <p:txBody>
          <a:bodyPr wrap="square" rtlCol="0">
            <a:spAutoFit/>
          </a:bodyPr>
          <a:lstStyle/>
          <a:p>
            <a:pPr marL="285750" indent="-285750">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製作儀器模擬地球的運行</a:t>
            </a:r>
            <a:endParaRPr lang="en-HK"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是科學家張衡製造</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是渾象的一種</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世界上第一架用水力發動的天文儀器</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p:txBody>
      </p:sp>
      <p:sp>
        <p:nvSpPr>
          <p:cNvPr id="9" name="剪去對角線角落矩形 14">
            <a:extLst>
              <a:ext uri="{FF2B5EF4-FFF2-40B4-BE49-F238E27FC236}">
                <a16:creationId xmlns:a16="http://schemas.microsoft.com/office/drawing/2014/main" id="{B8F1E94C-7EEB-35D0-B7C0-356143AF15EC}"/>
              </a:ext>
            </a:extLst>
          </p:cNvPr>
          <p:cNvSpPr>
            <a:spLocks noChangeArrowheads="1"/>
          </p:cNvSpPr>
          <p:nvPr/>
        </p:nvSpPr>
        <p:spPr bwMode="auto">
          <a:xfrm>
            <a:off x="4167920" y="887340"/>
            <a:ext cx="3856135" cy="615350"/>
          </a:xfrm>
          <a:custGeom>
            <a:avLst/>
            <a:gdLst>
              <a:gd name="T0" fmla="*/ 944269 w 3929090"/>
              <a:gd name="T1" fmla="*/ 111248 h 714380"/>
              <a:gd name="T2" fmla="*/ 472134 w 3929090"/>
              <a:gd name="T3" fmla="*/ 222496 h 714380"/>
              <a:gd name="T4" fmla="*/ 0 w 3929090"/>
              <a:gd name="T5" fmla="*/ 111248 h 714380"/>
              <a:gd name="T6" fmla="*/ 472134 w 3929090"/>
              <a:gd name="T7" fmla="*/ 0 h 714380"/>
              <a:gd name="T8" fmla="*/ 0 60000 65536"/>
              <a:gd name="T9" fmla="*/ 5898240 60000 65536"/>
              <a:gd name="T10" fmla="*/ 11796480 60000 65536"/>
              <a:gd name="T11" fmla="*/ 17694720 60000 65536"/>
              <a:gd name="T12" fmla="*/ 59534 w 3929090"/>
              <a:gd name="T13" fmla="*/ 59533 h 714380"/>
              <a:gd name="T14" fmla="*/ 3869556 w 3929090"/>
              <a:gd name="T15" fmla="*/ 654847 h 714380"/>
            </a:gdLst>
            <a:ahLst/>
            <a:cxnLst>
              <a:cxn ang="T8">
                <a:pos x="T0" y="T1"/>
              </a:cxn>
              <a:cxn ang="T9">
                <a:pos x="T2" y="T3"/>
              </a:cxn>
              <a:cxn ang="T10">
                <a:pos x="T4" y="T5"/>
              </a:cxn>
              <a:cxn ang="T11">
                <a:pos x="T6" y="T7"/>
              </a:cxn>
            </a:cxnLst>
            <a:rect l="T12" t="T13" r="T14" b="T15"/>
            <a:pathLst>
              <a:path w="3929090" h="714380">
                <a:moveTo>
                  <a:pt x="0" y="0"/>
                </a:moveTo>
                <a:lnTo>
                  <a:pt x="3810024" y="0"/>
                </a:lnTo>
                <a:lnTo>
                  <a:pt x="3929090" y="119066"/>
                </a:lnTo>
                <a:lnTo>
                  <a:pt x="3929090" y="714380"/>
                </a:lnTo>
                <a:lnTo>
                  <a:pt x="119066" y="714380"/>
                </a:lnTo>
                <a:lnTo>
                  <a:pt x="0" y="595314"/>
                </a:lnTo>
                <a:lnTo>
                  <a:pt x="0" y="0"/>
                </a:lnTo>
                <a:close/>
              </a:path>
            </a:pathLst>
          </a:custGeom>
          <a:solidFill>
            <a:schemeClr val="accent4">
              <a:lumMod val="20000"/>
              <a:lumOff val="80000"/>
            </a:schemeClr>
          </a:solidFill>
          <a:ln w="9525" algn="ctr">
            <a:solidFill>
              <a:schemeClr val="tx2">
                <a:lumMod val="75000"/>
                <a:lumOff val="25000"/>
              </a:schemeClr>
            </a:solidFill>
            <a:round/>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None/>
            </a:pPr>
            <a:r>
              <a:rPr lang="zh-TW" altLang="en-US" sz="2800" b="1" dirty="0"/>
              <a:t>天文</a:t>
            </a:r>
            <a:r>
              <a:rPr lang="en-US" altLang="zh-CN" sz="2800" b="1" dirty="0">
                <a:latin typeface="Times New Roman" panose="02020603050405020304" pitchFamily="18" charset="0"/>
                <a:ea typeface="PMingLiU" panose="02020500000000000000" pitchFamily="18" charset="-120"/>
                <a:cs typeface="Times New Roman" panose="02020603050405020304" pitchFamily="18" charset="0"/>
              </a:rPr>
              <a:t>——</a:t>
            </a:r>
            <a:r>
              <a:rPr lang="zh-TW" altLang="en-US" sz="2800" b="1" dirty="0">
                <a:latin typeface="Times New Roman" panose="02020603050405020304" pitchFamily="18" charset="0"/>
                <a:ea typeface="PMingLiU" panose="02020500000000000000" pitchFamily="18" charset="-120"/>
                <a:cs typeface="Times New Roman" panose="02020603050405020304" pitchFamily="18" charset="0"/>
              </a:rPr>
              <a:t>漏水轉渾天儀</a:t>
            </a:r>
            <a:r>
              <a:rPr lang="zh-TW" altLang="en-US" sz="2800" b="1" dirty="0"/>
              <a:t>	</a:t>
            </a: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spTree>
    <p:extLst>
      <p:ext uri="{BB962C8B-B14F-4D97-AF65-F5344CB8AC3E}">
        <p14:creationId xmlns:p14="http://schemas.microsoft.com/office/powerpoint/2010/main" val="2421137840"/>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19"/>
          <a:stretch/>
        </p:blipFill>
        <p:spPr>
          <a:xfrm>
            <a:off x="-1" y="0"/>
            <a:ext cx="12191980" cy="6856718"/>
          </a:xfrm>
          <a:prstGeom prst="rect">
            <a:avLst/>
          </a:prstGeom>
        </p:spPr>
      </p:pic>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694291" y="120023"/>
            <a:ext cx="358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3</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4909465" y="3159345"/>
            <a:ext cx="7265684" cy="3571427"/>
          </a:xfrm>
          <a:prstGeom prst="rect">
            <a:avLst/>
          </a:prstGeom>
          <a:noFill/>
        </p:spPr>
        <p:txBody>
          <a:bodyPr wrap="square" rtlCol="0">
            <a:spAutoFit/>
          </a:bodyPr>
          <a:lstStyle/>
          <a:p>
            <a:pPr marL="285750" indent="-285750">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天體運動的演示儀器，表示天象的變化</a:t>
            </a:r>
            <a:endParaRPr lang="en-HK"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類似現代的天球儀</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漏水轉渾天儀是渾象和漏壺結合</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當漏壺的水經過渾象時，渾象便會轉動起來</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p:txBody>
      </p:sp>
      <p:sp>
        <p:nvSpPr>
          <p:cNvPr id="9" name="剪去對角線角落矩形 14">
            <a:extLst>
              <a:ext uri="{FF2B5EF4-FFF2-40B4-BE49-F238E27FC236}">
                <a16:creationId xmlns:a16="http://schemas.microsoft.com/office/drawing/2014/main" id="{B8F1E94C-7EEB-35D0-B7C0-356143AF15EC}"/>
              </a:ext>
            </a:extLst>
          </p:cNvPr>
          <p:cNvSpPr>
            <a:spLocks noChangeArrowheads="1"/>
          </p:cNvSpPr>
          <p:nvPr/>
        </p:nvSpPr>
        <p:spPr bwMode="auto">
          <a:xfrm>
            <a:off x="4167920" y="887340"/>
            <a:ext cx="3856135" cy="615350"/>
          </a:xfrm>
          <a:custGeom>
            <a:avLst/>
            <a:gdLst>
              <a:gd name="T0" fmla="*/ 944269 w 3929090"/>
              <a:gd name="T1" fmla="*/ 111248 h 714380"/>
              <a:gd name="T2" fmla="*/ 472134 w 3929090"/>
              <a:gd name="T3" fmla="*/ 222496 h 714380"/>
              <a:gd name="T4" fmla="*/ 0 w 3929090"/>
              <a:gd name="T5" fmla="*/ 111248 h 714380"/>
              <a:gd name="T6" fmla="*/ 472134 w 3929090"/>
              <a:gd name="T7" fmla="*/ 0 h 714380"/>
              <a:gd name="T8" fmla="*/ 0 60000 65536"/>
              <a:gd name="T9" fmla="*/ 5898240 60000 65536"/>
              <a:gd name="T10" fmla="*/ 11796480 60000 65536"/>
              <a:gd name="T11" fmla="*/ 17694720 60000 65536"/>
              <a:gd name="T12" fmla="*/ 59534 w 3929090"/>
              <a:gd name="T13" fmla="*/ 59533 h 714380"/>
              <a:gd name="T14" fmla="*/ 3869556 w 3929090"/>
              <a:gd name="T15" fmla="*/ 654847 h 714380"/>
            </a:gdLst>
            <a:ahLst/>
            <a:cxnLst>
              <a:cxn ang="T8">
                <a:pos x="T0" y="T1"/>
              </a:cxn>
              <a:cxn ang="T9">
                <a:pos x="T2" y="T3"/>
              </a:cxn>
              <a:cxn ang="T10">
                <a:pos x="T4" y="T5"/>
              </a:cxn>
              <a:cxn ang="T11">
                <a:pos x="T6" y="T7"/>
              </a:cxn>
            </a:cxnLst>
            <a:rect l="T12" t="T13" r="T14" b="T15"/>
            <a:pathLst>
              <a:path w="3929090" h="714380">
                <a:moveTo>
                  <a:pt x="0" y="0"/>
                </a:moveTo>
                <a:lnTo>
                  <a:pt x="3810024" y="0"/>
                </a:lnTo>
                <a:lnTo>
                  <a:pt x="3929090" y="119066"/>
                </a:lnTo>
                <a:lnTo>
                  <a:pt x="3929090" y="714380"/>
                </a:lnTo>
                <a:lnTo>
                  <a:pt x="119066" y="714380"/>
                </a:lnTo>
                <a:lnTo>
                  <a:pt x="0" y="595314"/>
                </a:lnTo>
                <a:lnTo>
                  <a:pt x="0" y="0"/>
                </a:lnTo>
                <a:close/>
              </a:path>
            </a:pathLst>
          </a:custGeom>
          <a:solidFill>
            <a:schemeClr val="accent4">
              <a:lumMod val="20000"/>
              <a:lumOff val="80000"/>
            </a:schemeClr>
          </a:solidFill>
          <a:ln w="9525" algn="ctr">
            <a:solidFill>
              <a:schemeClr val="tx2">
                <a:lumMod val="75000"/>
                <a:lumOff val="25000"/>
              </a:schemeClr>
            </a:solidFill>
            <a:round/>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None/>
            </a:pPr>
            <a:r>
              <a:rPr lang="zh-TW" altLang="en-US" sz="2800" b="1" dirty="0"/>
              <a:t>天文</a:t>
            </a:r>
            <a:r>
              <a:rPr lang="en-US" altLang="zh-CN" sz="2800" b="1" dirty="0">
                <a:latin typeface="Times New Roman" panose="02020603050405020304" pitchFamily="18" charset="0"/>
                <a:ea typeface="PMingLiU" panose="02020500000000000000" pitchFamily="18" charset="-120"/>
                <a:cs typeface="Times New Roman" panose="02020603050405020304" pitchFamily="18" charset="0"/>
              </a:rPr>
              <a:t>——</a:t>
            </a:r>
            <a:r>
              <a:rPr lang="zh-TW" altLang="en-US" sz="2800" b="1" dirty="0">
                <a:latin typeface="Times New Roman" panose="02020603050405020304" pitchFamily="18" charset="0"/>
                <a:ea typeface="PMingLiU" panose="02020500000000000000" pitchFamily="18" charset="-120"/>
                <a:cs typeface="Times New Roman" panose="02020603050405020304" pitchFamily="18" charset="0"/>
              </a:rPr>
              <a:t>漏水轉渾天儀</a:t>
            </a:r>
            <a:r>
              <a:rPr lang="zh-TW" altLang="en-US" sz="2800" b="1" dirty="0"/>
              <a:t>	</a:t>
            </a:r>
          </a:p>
        </p:txBody>
      </p:sp>
      <p:sp>
        <p:nvSpPr>
          <p:cNvPr id="8" name="語音泡泡: 圓角矩形 7">
            <a:extLst>
              <a:ext uri="{FF2B5EF4-FFF2-40B4-BE49-F238E27FC236}">
                <a16:creationId xmlns:a16="http://schemas.microsoft.com/office/drawing/2014/main" id="{90DB246A-6103-41DE-6DB4-269E889569E4}"/>
              </a:ext>
            </a:extLst>
          </p:cNvPr>
          <p:cNvSpPr/>
          <p:nvPr/>
        </p:nvSpPr>
        <p:spPr>
          <a:xfrm>
            <a:off x="6807632" y="2038386"/>
            <a:ext cx="2186057" cy="585263"/>
          </a:xfrm>
          <a:prstGeom prst="wedgeRoundRectCallout">
            <a:avLst>
              <a:gd name="adj1" fmla="val 62824"/>
              <a:gd name="adj2" fmla="val -7807"/>
              <a:gd name="adj3" fmla="val 16667"/>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latin typeface="PMingLiU" panose="02020500000000000000" pitchFamily="18" charset="-120"/>
                <a:ea typeface="PMingLiU" panose="02020500000000000000" pitchFamily="18" charset="-120"/>
                <a:cs typeface="Times New Roman" panose="02020603050405020304" pitchFamily="18" charset="0"/>
              </a:rPr>
              <a:t>渾象是甚麼</a:t>
            </a:r>
            <a:r>
              <a:rPr lang="en-HK" altLang="zh-CN" sz="2800" dirty="0">
                <a:solidFill>
                  <a:schemeClr val="tx1"/>
                </a:solidFill>
                <a:latin typeface="PMingLiU" panose="02020500000000000000" pitchFamily="18" charset="-120"/>
                <a:ea typeface="PMingLiU" panose="02020500000000000000" pitchFamily="18" charset="-120"/>
                <a:cs typeface="Times New Roman" panose="02020603050405020304" pitchFamily="18" charset="0"/>
              </a:rPr>
              <a:t>?</a:t>
            </a:r>
            <a:endParaRPr lang="en-HK" sz="2800" dirty="0">
              <a:solidFill>
                <a:schemeClr val="tx1"/>
              </a:solidFill>
              <a:latin typeface="PMingLiU" panose="02020500000000000000" pitchFamily="18" charset="-120"/>
              <a:ea typeface="PMingLiU" panose="02020500000000000000" pitchFamily="18" charset="-120"/>
            </a:endParaRP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pic>
        <p:nvPicPr>
          <p:cNvPr id="5" name="圖片 4" descr="一張含有 戶外, 天空, 雕塑, 藝術 的圖片&#10;&#10;自動產生的描述">
            <a:extLst>
              <a:ext uri="{FF2B5EF4-FFF2-40B4-BE49-F238E27FC236}">
                <a16:creationId xmlns:a16="http://schemas.microsoft.com/office/drawing/2014/main" id="{6C122FC3-D084-796E-6C26-3C203CFDA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5" y="2105644"/>
            <a:ext cx="4892635" cy="3208992"/>
          </a:xfrm>
          <a:prstGeom prst="rect">
            <a:avLst/>
          </a:prstGeom>
        </p:spPr>
      </p:pic>
      <p:pic>
        <p:nvPicPr>
          <p:cNvPr id="17" name="圖片 16" descr="一張含有 圖畫, 動畫卡通, 圖解, 美工圖案 的圖片&#10;&#10;自動產生的描述">
            <a:extLst>
              <a:ext uri="{FF2B5EF4-FFF2-40B4-BE49-F238E27FC236}">
                <a16:creationId xmlns:a16="http://schemas.microsoft.com/office/drawing/2014/main" id="{FF1C5355-E05D-6A41-D95D-8A9ED8FA9F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50" b="98537" l="2174" r="91615">
                        <a14:foregroundMark x1="9317" y1="75285" x2="15528" y2="71220"/>
                        <a14:foregroundMark x1="61491" y1="62276" x2="64596" y2="80813"/>
                        <a14:foregroundMark x1="64596" y1="80813" x2="58385" y2="94959"/>
                        <a14:foregroundMark x1="70497" y1="63577" x2="76708" y2="94959"/>
                        <a14:foregroundMark x1="45031" y1="56585" x2="28882" y2="88943"/>
                        <a14:foregroundMark x1="60870" y1="56260" x2="82919" y2="69268"/>
                        <a14:foregroundMark x1="82919" y1="69268" x2="79814" y2="97561"/>
                        <a14:foregroundMark x1="79814" y1="97561" x2="36025" y2="89268"/>
                        <a14:foregroundMark x1="36025" y1="89268" x2="41304" y2="61951"/>
                        <a14:foregroundMark x1="41304" y1="61951" x2="46894" y2="57561"/>
                        <a14:foregroundMark x1="74845" y1="53659" x2="80435" y2="74959"/>
                        <a14:foregroundMark x1="88199" y1="83902" x2="79814" y2="60163"/>
                        <a14:foregroundMark x1="79814" y1="60163" x2="63975" y2="43252"/>
                        <a14:foregroundMark x1="82609" y1="55285" x2="86957" y2="70244"/>
                        <a14:foregroundMark x1="16149" y1="29919" x2="47205" y2="32846"/>
                        <a14:foregroundMark x1="47205" y1="32846" x2="74845" y2="30569"/>
                        <a14:foregroundMark x1="74845" y1="30569" x2="69876" y2="29268"/>
                        <a14:foregroundMark x1="15528" y1="93333" x2="40373" y2="94797"/>
                        <a14:foregroundMark x1="40373" y1="94797" x2="40994" y2="96260"/>
                        <a14:foregroundMark x1="18323" y1="17886" x2="39441" y2="5366"/>
                        <a14:foregroundMark x1="39441" y1="5366" x2="81366" y2="10732"/>
                        <a14:foregroundMark x1="81366" y1="10732" x2="91304" y2="23252"/>
                        <a14:foregroundMark x1="6832" y1="15285" x2="20807" y2="5203"/>
                        <a14:foregroundMark x1="19565" y1="14634" x2="51863" y2="10244"/>
                        <a14:foregroundMark x1="45031" y1="62602" x2="48758" y2="86667"/>
                        <a14:foregroundMark x1="50000" y1="58211" x2="55901" y2="79675"/>
                        <a14:foregroundMark x1="36025" y1="52683" x2="25155" y2="82927"/>
                        <a14:foregroundMark x1="75466" y1="52195" x2="88199" y2="68293"/>
                        <a14:foregroundMark x1="54969" y1="46667" x2="57143" y2="46016"/>
                        <a14:foregroundMark x1="26398" y1="99675" x2="64596" y2="98699"/>
                        <a14:foregroundMark x1="64596" y1="98699" x2="64596" y2="98699"/>
                        <a14:foregroundMark x1="82609" y1="58537" x2="91925" y2="68293"/>
                        <a14:foregroundMark x1="2174" y1="77236" x2="13043" y2="69593"/>
                        <a14:foregroundMark x1="39130" y1="650" x2="65839" y2="976"/>
                      </a14:backgroundRemoval>
                    </a14:imgEffect>
                  </a14:imgLayer>
                </a14:imgProps>
              </a:ext>
              <a:ext uri="{28A0092B-C50C-407E-A947-70E740481C1C}">
                <a14:useLocalDpi xmlns:a14="http://schemas.microsoft.com/office/drawing/2010/main" val="0"/>
              </a:ext>
            </a:extLst>
          </a:blip>
          <a:srcRect b="37889"/>
          <a:stretch/>
        </p:blipFill>
        <p:spPr>
          <a:xfrm>
            <a:off x="9239531" y="440108"/>
            <a:ext cx="2186058" cy="2593293"/>
          </a:xfrm>
          <a:prstGeom prst="rect">
            <a:avLst/>
          </a:prstGeom>
        </p:spPr>
      </p:pic>
    </p:spTree>
    <p:extLst>
      <p:ext uri="{BB962C8B-B14F-4D97-AF65-F5344CB8AC3E}">
        <p14:creationId xmlns:p14="http://schemas.microsoft.com/office/powerpoint/2010/main" val="367173757"/>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19"/>
          <a:stretch/>
        </p:blipFill>
        <p:spPr>
          <a:xfrm>
            <a:off x="-1" y="0"/>
            <a:ext cx="12191980" cy="6856718"/>
          </a:xfrm>
          <a:prstGeom prst="rect">
            <a:avLst/>
          </a:prstGeom>
        </p:spPr>
      </p:pic>
      <p:pic>
        <p:nvPicPr>
          <p:cNvPr id="15" name="圖片 14" descr="一張含有 星星, 旗幟, 太陽 的圖片&#10;&#10;描述是以中可信度自動產生">
            <a:extLst>
              <a:ext uri="{FF2B5EF4-FFF2-40B4-BE49-F238E27FC236}">
                <a16:creationId xmlns:a16="http://schemas.microsoft.com/office/drawing/2014/main" id="{C6A0E7A6-9D1F-0645-61FA-C0D67D90E050}"/>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backgroundRemoval t="6889" b="94000" l="2476" r="96011">
                        <a14:foregroundMark x1="12517" y1="20444" x2="73453" y2="64667"/>
                        <a14:foregroundMark x1="86382" y1="16000" x2="90234" y2="69111"/>
                        <a14:foregroundMark x1="11004" y1="88000" x2="87208" y2="93333"/>
                        <a14:foregroundMark x1="10454" y1="12444" x2="2476" y2="87778"/>
                        <a14:foregroundMark x1="4814" y1="10444" x2="81981" y2="21111"/>
                        <a14:foregroundMark x1="81981" y1="21111" x2="87620" y2="16000"/>
                        <a14:foregroundMark x1="87620" y1="16000" x2="89684" y2="12000"/>
                        <a14:foregroundMark x1="8528" y1="7111" x2="91884" y2="8889"/>
                        <a14:foregroundMark x1="93810" y1="10222" x2="96011" y2="94000"/>
                        <a14:foregroundMark x1="2751" y1="89111" x2="2476" y2="86222"/>
                      </a14:backgroundRemoval>
                    </a14:imgEffect>
                  </a14:imgLayer>
                </a14:imgProps>
              </a:ext>
              <a:ext uri="{28A0092B-C50C-407E-A947-70E740481C1C}">
                <a14:useLocalDpi xmlns:a14="http://schemas.microsoft.com/office/drawing/2010/main" val="0"/>
              </a:ext>
            </a:extLst>
          </a:blip>
          <a:srcRect t="7434" b="46557"/>
          <a:stretch/>
        </p:blipFill>
        <p:spPr>
          <a:xfrm>
            <a:off x="383484" y="106859"/>
            <a:ext cx="11424960" cy="3253732"/>
          </a:xfrm>
          <a:prstGeom prst="rect">
            <a:avLst/>
          </a:prstGeom>
          <a:effectLst>
            <a:softEdge rad="635000"/>
          </a:effectLst>
        </p:spPr>
      </p:pic>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694291" y="120023"/>
            <a:ext cx="358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4</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6101235" y="3360591"/>
            <a:ext cx="6095992" cy="2494209"/>
          </a:xfrm>
          <a:prstGeom prst="rect">
            <a:avLst/>
          </a:prstGeom>
          <a:noFill/>
        </p:spPr>
        <p:txBody>
          <a:bodyPr wrap="square" rtlCol="0">
            <a:spAutoFit/>
          </a:bodyPr>
          <a:lstStyle/>
          <a:p>
            <a:pPr marL="457200" indent="-457200">
              <a:buFont typeface="Wingdings" panose="05000000000000000000" pitchFamily="2" charset="2"/>
              <a:buChar char="v"/>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對中國後來的天文儀器影響很大</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457200" indent="-457200">
              <a:lnSpc>
                <a:spcPct val="250000"/>
              </a:lnSpc>
              <a:buFont typeface="Wingdings" panose="05000000000000000000" pitchFamily="2" charset="2"/>
              <a:buChar char="v"/>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古人在其基礎上又研發出更加複雜完善的天象表演儀器和天文鐘</a:t>
            </a:r>
            <a:endParaRPr lang="en-HK"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p:txBody>
      </p:sp>
      <p:sp>
        <p:nvSpPr>
          <p:cNvPr id="9" name="剪去對角線角落矩形 14">
            <a:extLst>
              <a:ext uri="{FF2B5EF4-FFF2-40B4-BE49-F238E27FC236}">
                <a16:creationId xmlns:a16="http://schemas.microsoft.com/office/drawing/2014/main" id="{B8F1E94C-7EEB-35D0-B7C0-356143AF15EC}"/>
              </a:ext>
            </a:extLst>
          </p:cNvPr>
          <p:cNvSpPr>
            <a:spLocks noChangeArrowheads="1"/>
          </p:cNvSpPr>
          <p:nvPr/>
        </p:nvSpPr>
        <p:spPr bwMode="auto">
          <a:xfrm>
            <a:off x="4167897" y="846224"/>
            <a:ext cx="3856135" cy="615350"/>
          </a:xfrm>
          <a:custGeom>
            <a:avLst/>
            <a:gdLst>
              <a:gd name="T0" fmla="*/ 944269 w 3929090"/>
              <a:gd name="T1" fmla="*/ 111248 h 714380"/>
              <a:gd name="T2" fmla="*/ 472134 w 3929090"/>
              <a:gd name="T3" fmla="*/ 222496 h 714380"/>
              <a:gd name="T4" fmla="*/ 0 w 3929090"/>
              <a:gd name="T5" fmla="*/ 111248 h 714380"/>
              <a:gd name="T6" fmla="*/ 472134 w 3929090"/>
              <a:gd name="T7" fmla="*/ 0 h 714380"/>
              <a:gd name="T8" fmla="*/ 0 60000 65536"/>
              <a:gd name="T9" fmla="*/ 5898240 60000 65536"/>
              <a:gd name="T10" fmla="*/ 11796480 60000 65536"/>
              <a:gd name="T11" fmla="*/ 17694720 60000 65536"/>
              <a:gd name="T12" fmla="*/ 59534 w 3929090"/>
              <a:gd name="T13" fmla="*/ 59533 h 714380"/>
              <a:gd name="T14" fmla="*/ 3869556 w 3929090"/>
              <a:gd name="T15" fmla="*/ 654847 h 714380"/>
            </a:gdLst>
            <a:ahLst/>
            <a:cxnLst>
              <a:cxn ang="T8">
                <a:pos x="T0" y="T1"/>
              </a:cxn>
              <a:cxn ang="T9">
                <a:pos x="T2" y="T3"/>
              </a:cxn>
              <a:cxn ang="T10">
                <a:pos x="T4" y="T5"/>
              </a:cxn>
              <a:cxn ang="T11">
                <a:pos x="T6" y="T7"/>
              </a:cxn>
            </a:cxnLst>
            <a:rect l="T12" t="T13" r="T14" b="T15"/>
            <a:pathLst>
              <a:path w="3929090" h="714380">
                <a:moveTo>
                  <a:pt x="0" y="0"/>
                </a:moveTo>
                <a:lnTo>
                  <a:pt x="3810024" y="0"/>
                </a:lnTo>
                <a:lnTo>
                  <a:pt x="3929090" y="119066"/>
                </a:lnTo>
                <a:lnTo>
                  <a:pt x="3929090" y="714380"/>
                </a:lnTo>
                <a:lnTo>
                  <a:pt x="119066" y="714380"/>
                </a:lnTo>
                <a:lnTo>
                  <a:pt x="0" y="595314"/>
                </a:lnTo>
                <a:lnTo>
                  <a:pt x="0" y="0"/>
                </a:lnTo>
                <a:close/>
              </a:path>
            </a:pathLst>
          </a:custGeom>
          <a:solidFill>
            <a:schemeClr val="accent4">
              <a:lumMod val="20000"/>
              <a:lumOff val="80000"/>
            </a:schemeClr>
          </a:solidFill>
          <a:ln w="9525" algn="ctr">
            <a:solidFill>
              <a:schemeClr val="tx2">
                <a:lumMod val="75000"/>
                <a:lumOff val="25000"/>
              </a:schemeClr>
            </a:solidFill>
            <a:round/>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None/>
            </a:pPr>
            <a:r>
              <a:rPr lang="zh-TW" altLang="en-US" sz="2800" b="1" dirty="0"/>
              <a:t>天文</a:t>
            </a:r>
            <a:r>
              <a:rPr lang="en-US" altLang="zh-CN" sz="2800" b="1" dirty="0">
                <a:latin typeface="Times New Roman" panose="02020603050405020304" pitchFamily="18" charset="0"/>
                <a:ea typeface="PMingLiU" panose="02020500000000000000" pitchFamily="18" charset="-120"/>
                <a:cs typeface="Times New Roman" panose="02020603050405020304" pitchFamily="18" charset="0"/>
              </a:rPr>
              <a:t>——</a:t>
            </a:r>
            <a:r>
              <a:rPr lang="zh-TW" altLang="en-US" sz="2800" b="1" dirty="0">
                <a:latin typeface="Times New Roman" panose="02020603050405020304" pitchFamily="18" charset="0"/>
                <a:ea typeface="PMingLiU" panose="02020500000000000000" pitchFamily="18" charset="-120"/>
                <a:cs typeface="Times New Roman" panose="02020603050405020304" pitchFamily="18" charset="0"/>
              </a:rPr>
              <a:t>漏水轉渾天儀</a:t>
            </a:r>
            <a:r>
              <a:rPr lang="zh-TW" altLang="en-US" sz="2800" b="1" dirty="0"/>
              <a:t>	</a:t>
            </a: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sp>
        <p:nvSpPr>
          <p:cNvPr id="5" name="文字方塊 4">
            <a:extLst>
              <a:ext uri="{FF2B5EF4-FFF2-40B4-BE49-F238E27FC236}">
                <a16:creationId xmlns:a16="http://schemas.microsoft.com/office/drawing/2014/main" id="{75979759-1485-6311-582D-073A064E083A}"/>
              </a:ext>
            </a:extLst>
          </p:cNvPr>
          <p:cNvSpPr txBox="1"/>
          <p:nvPr/>
        </p:nvSpPr>
        <p:spPr>
          <a:xfrm>
            <a:off x="-5220" y="2871236"/>
            <a:ext cx="6095987" cy="3140540"/>
          </a:xfrm>
          <a:prstGeom prst="rect">
            <a:avLst/>
          </a:prstGeom>
          <a:noFill/>
        </p:spPr>
        <p:txBody>
          <a:bodyPr wrap="square">
            <a:spAutoFit/>
          </a:bodyPr>
          <a:lstStyle/>
          <a:p>
            <a:pPr marL="457200" indent="-457200">
              <a:lnSpc>
                <a:spcPct val="250000"/>
              </a:lnSpc>
              <a:buFont typeface="Wingdings" panose="05000000000000000000" pitchFamily="2" charset="2"/>
              <a:buChar char="v"/>
            </a:pPr>
            <a:r>
              <a:rPr lang="en-US" altLang="zh-TW" sz="2800" dirty="0">
                <a:latin typeface="PMingLiU" panose="02020500000000000000" pitchFamily="18" charset="-120"/>
                <a:ea typeface="PMingLiU" panose="02020500000000000000" pitchFamily="18" charset="-120"/>
                <a:cs typeface="Times New Roman" panose="02020603050405020304" pitchFamily="18" charset="0"/>
              </a:rPr>
              <a:t>2014</a:t>
            </a:r>
            <a:r>
              <a:rPr lang="zh-TW" altLang="en-US" sz="2800" dirty="0">
                <a:latin typeface="PMingLiU" panose="02020500000000000000" pitchFamily="18" charset="-120"/>
                <a:ea typeface="PMingLiU" panose="02020500000000000000" pitchFamily="18" charset="-120"/>
                <a:cs typeface="Times New Roman" panose="02020603050405020304" pitchFamily="18" charset="0"/>
              </a:rPr>
              <a:t>年的南京青年奧林匹克運動會開幕式上利用了漏水轉渾天儀引燃聖火</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p:txBody>
      </p:sp>
      <p:sp>
        <p:nvSpPr>
          <p:cNvPr id="10" name="流程圖: 準備作業 9">
            <a:extLst>
              <a:ext uri="{FF2B5EF4-FFF2-40B4-BE49-F238E27FC236}">
                <a16:creationId xmlns:a16="http://schemas.microsoft.com/office/drawing/2014/main" id="{1ED1EB95-659D-39A5-6439-5C559F2EA265}"/>
              </a:ext>
            </a:extLst>
          </p:cNvPr>
          <p:cNvSpPr/>
          <p:nvPr/>
        </p:nvSpPr>
        <p:spPr>
          <a:xfrm>
            <a:off x="2289309" y="2652813"/>
            <a:ext cx="1506928" cy="541588"/>
          </a:xfrm>
          <a:prstGeom prst="flowChartPreparation">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800" b="1" dirty="0">
                <a:effectLst/>
                <a:ea typeface="PMingLiU" panose="02020500000000000000" pitchFamily="18" charset="-120"/>
                <a:cs typeface="Times New Roman" panose="02020603050405020304" pitchFamily="18" charset="0"/>
              </a:rPr>
              <a:t>文化</a:t>
            </a:r>
            <a:endParaRPr lang="en-HK" sz="2800" b="1" dirty="0"/>
          </a:p>
        </p:txBody>
      </p:sp>
      <p:sp>
        <p:nvSpPr>
          <p:cNvPr id="12" name="流程圖: 準備作業 11">
            <a:extLst>
              <a:ext uri="{FF2B5EF4-FFF2-40B4-BE49-F238E27FC236}">
                <a16:creationId xmlns:a16="http://schemas.microsoft.com/office/drawing/2014/main" id="{9A6597F6-F312-5B7F-7A35-E73A6FFAC8AC}"/>
              </a:ext>
            </a:extLst>
          </p:cNvPr>
          <p:cNvSpPr/>
          <p:nvPr/>
        </p:nvSpPr>
        <p:spPr>
          <a:xfrm>
            <a:off x="8196141" y="2652813"/>
            <a:ext cx="1506928" cy="541588"/>
          </a:xfrm>
          <a:prstGeom prst="flowChartPreparation">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800" b="1" dirty="0">
                <a:effectLst/>
                <a:ea typeface="PMingLiU" panose="02020500000000000000" pitchFamily="18" charset="-120"/>
                <a:cs typeface="Times New Roman" panose="02020603050405020304" pitchFamily="18" charset="0"/>
              </a:rPr>
              <a:t>科學</a:t>
            </a:r>
            <a:endParaRPr lang="en-HK" sz="2800" b="1" dirty="0"/>
          </a:p>
        </p:txBody>
      </p:sp>
    </p:spTree>
    <p:extLst>
      <p:ext uri="{BB962C8B-B14F-4D97-AF65-F5344CB8AC3E}">
        <p14:creationId xmlns:p14="http://schemas.microsoft.com/office/powerpoint/2010/main" val="64629493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19"/>
          <a:stretch/>
        </p:blipFill>
        <p:spPr>
          <a:xfrm>
            <a:off x="-1" y="0"/>
            <a:ext cx="12191980" cy="6856718"/>
          </a:xfrm>
          <a:prstGeom prst="rect">
            <a:avLst/>
          </a:prstGeom>
        </p:spPr>
      </p:pic>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694291" y="120023"/>
            <a:ext cx="358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5</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941254" y="2043185"/>
            <a:ext cx="8180799" cy="3571427"/>
          </a:xfrm>
          <a:prstGeom prst="rect">
            <a:avLst/>
          </a:prstGeom>
          <a:noFill/>
        </p:spPr>
        <p:txBody>
          <a:bodyPr wrap="square" rtlCol="0">
            <a:spAutoFit/>
          </a:bodyPr>
          <a:lstStyle/>
          <a:p>
            <a:pPr marL="285750" indent="-285750">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東漢年間，地震頻發造成巨大損失</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為了預防地震，張衡發明了地動儀</a:t>
            </a:r>
            <a:endParaRPr lang="en-HK"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地動儀準確記錄並掌握地震的動態</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是人類首次運用科學手段來測量地震方向的儀器</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p:txBody>
      </p:sp>
      <p:sp>
        <p:nvSpPr>
          <p:cNvPr id="9" name="剪去對角線角落矩形 14">
            <a:extLst>
              <a:ext uri="{FF2B5EF4-FFF2-40B4-BE49-F238E27FC236}">
                <a16:creationId xmlns:a16="http://schemas.microsoft.com/office/drawing/2014/main" id="{B8F1E94C-7EEB-35D0-B7C0-356143AF15EC}"/>
              </a:ext>
            </a:extLst>
          </p:cNvPr>
          <p:cNvSpPr>
            <a:spLocks noChangeArrowheads="1"/>
          </p:cNvSpPr>
          <p:nvPr/>
        </p:nvSpPr>
        <p:spPr bwMode="auto">
          <a:xfrm>
            <a:off x="4693799" y="864882"/>
            <a:ext cx="2804380" cy="615350"/>
          </a:xfrm>
          <a:custGeom>
            <a:avLst/>
            <a:gdLst>
              <a:gd name="T0" fmla="*/ 944269 w 3929090"/>
              <a:gd name="T1" fmla="*/ 111248 h 714380"/>
              <a:gd name="T2" fmla="*/ 472134 w 3929090"/>
              <a:gd name="T3" fmla="*/ 222496 h 714380"/>
              <a:gd name="T4" fmla="*/ 0 w 3929090"/>
              <a:gd name="T5" fmla="*/ 111248 h 714380"/>
              <a:gd name="T6" fmla="*/ 472134 w 3929090"/>
              <a:gd name="T7" fmla="*/ 0 h 714380"/>
              <a:gd name="T8" fmla="*/ 0 60000 65536"/>
              <a:gd name="T9" fmla="*/ 5898240 60000 65536"/>
              <a:gd name="T10" fmla="*/ 11796480 60000 65536"/>
              <a:gd name="T11" fmla="*/ 17694720 60000 65536"/>
              <a:gd name="T12" fmla="*/ 59534 w 3929090"/>
              <a:gd name="T13" fmla="*/ 59533 h 714380"/>
              <a:gd name="T14" fmla="*/ 3869556 w 3929090"/>
              <a:gd name="T15" fmla="*/ 654847 h 714380"/>
            </a:gdLst>
            <a:ahLst/>
            <a:cxnLst>
              <a:cxn ang="T8">
                <a:pos x="T0" y="T1"/>
              </a:cxn>
              <a:cxn ang="T9">
                <a:pos x="T2" y="T3"/>
              </a:cxn>
              <a:cxn ang="T10">
                <a:pos x="T4" y="T5"/>
              </a:cxn>
              <a:cxn ang="T11">
                <a:pos x="T6" y="T7"/>
              </a:cxn>
            </a:cxnLst>
            <a:rect l="T12" t="T13" r="T14" b="T15"/>
            <a:pathLst>
              <a:path w="3929090" h="714380">
                <a:moveTo>
                  <a:pt x="0" y="0"/>
                </a:moveTo>
                <a:lnTo>
                  <a:pt x="3810024" y="0"/>
                </a:lnTo>
                <a:lnTo>
                  <a:pt x="3929090" y="119066"/>
                </a:lnTo>
                <a:lnTo>
                  <a:pt x="3929090" y="714380"/>
                </a:lnTo>
                <a:lnTo>
                  <a:pt x="119066" y="714380"/>
                </a:lnTo>
                <a:lnTo>
                  <a:pt x="0" y="595314"/>
                </a:lnTo>
                <a:lnTo>
                  <a:pt x="0" y="0"/>
                </a:lnTo>
                <a:close/>
              </a:path>
            </a:pathLst>
          </a:custGeom>
          <a:solidFill>
            <a:schemeClr val="accent4">
              <a:lumMod val="20000"/>
              <a:lumOff val="80000"/>
            </a:schemeClr>
          </a:solidFill>
          <a:ln w="9525" algn="ctr">
            <a:solidFill>
              <a:schemeClr val="tx2">
                <a:lumMod val="75000"/>
                <a:lumOff val="25000"/>
              </a:schemeClr>
            </a:solidFill>
            <a:round/>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None/>
            </a:pPr>
            <a:r>
              <a:rPr lang="zh-TW" altLang="en-US" sz="2800" b="1" dirty="0"/>
              <a:t>地理</a:t>
            </a:r>
            <a:r>
              <a:rPr lang="en-US" altLang="zh-CN" sz="2800" b="1" dirty="0">
                <a:latin typeface="Times New Roman" panose="02020603050405020304" pitchFamily="18" charset="0"/>
                <a:ea typeface="PMingLiU" panose="02020500000000000000" pitchFamily="18" charset="-120"/>
                <a:cs typeface="Times New Roman" panose="02020603050405020304" pitchFamily="18" charset="0"/>
              </a:rPr>
              <a:t>——</a:t>
            </a:r>
            <a:r>
              <a:rPr lang="zh-TW" altLang="en-US" sz="2800" b="1" dirty="0">
                <a:latin typeface="Times New Roman" panose="02020603050405020304" pitchFamily="18" charset="0"/>
                <a:ea typeface="PMingLiU" panose="02020500000000000000" pitchFamily="18" charset="-120"/>
                <a:cs typeface="Times New Roman" panose="02020603050405020304" pitchFamily="18" charset="0"/>
              </a:rPr>
              <a:t>地動儀</a:t>
            </a:r>
            <a:r>
              <a:rPr lang="zh-TW" altLang="en-US" sz="2800" b="1" dirty="0"/>
              <a:t>	</a:t>
            </a: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pic>
        <p:nvPicPr>
          <p:cNvPr id="3" name="圖片 2" descr="一張含有 室內, 螢幕擷取畫面, 博物館 的圖片&#10;&#10;自動產生的描述">
            <a:extLst>
              <a:ext uri="{FF2B5EF4-FFF2-40B4-BE49-F238E27FC236}">
                <a16:creationId xmlns:a16="http://schemas.microsoft.com/office/drawing/2014/main" id="{C51C3A69-ACC8-25FE-A767-56AEE9BDB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015" y="2311098"/>
            <a:ext cx="3260642" cy="2234521"/>
          </a:xfrm>
          <a:prstGeom prst="rect">
            <a:avLst/>
          </a:prstGeom>
        </p:spPr>
      </p:pic>
    </p:spTree>
    <p:extLst>
      <p:ext uri="{BB962C8B-B14F-4D97-AF65-F5344CB8AC3E}">
        <p14:creationId xmlns:p14="http://schemas.microsoft.com/office/powerpoint/2010/main" val="219724947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19"/>
          <a:stretch/>
        </p:blipFill>
        <p:spPr>
          <a:xfrm>
            <a:off x="-1" y="0"/>
            <a:ext cx="12191980" cy="6856718"/>
          </a:xfrm>
          <a:prstGeom prst="rect">
            <a:avLst/>
          </a:prstGeom>
        </p:spPr>
      </p:pic>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694291" y="120023"/>
            <a:ext cx="358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6</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5639267" y="1348644"/>
            <a:ext cx="6257421" cy="4648645"/>
          </a:xfrm>
          <a:prstGeom prst="rect">
            <a:avLst/>
          </a:prstGeom>
          <a:noFill/>
        </p:spPr>
        <p:txBody>
          <a:bodyPr wrap="square" rtlCol="0">
            <a:spAutoFit/>
          </a:bodyPr>
          <a:lstStyle/>
          <a:p>
            <a:pPr marL="285750" indent="-285750">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地動儀可檢測從八個方位而來的地震</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每個方位上都有含龍珠的龍頭</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龍頭下方均有一隻蟾蜍</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其中一方有地震發生，該方位的龍口中的龍珠會掉進蟾蜍口中</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sp>
        <p:nvSpPr>
          <p:cNvPr id="3" name="剪去對角線角落矩形 14">
            <a:extLst>
              <a:ext uri="{FF2B5EF4-FFF2-40B4-BE49-F238E27FC236}">
                <a16:creationId xmlns:a16="http://schemas.microsoft.com/office/drawing/2014/main" id="{DDE086DA-4B41-1C8B-772D-8DF6E8E11B84}"/>
              </a:ext>
            </a:extLst>
          </p:cNvPr>
          <p:cNvSpPr>
            <a:spLocks noChangeArrowheads="1"/>
          </p:cNvSpPr>
          <p:nvPr/>
        </p:nvSpPr>
        <p:spPr bwMode="auto">
          <a:xfrm>
            <a:off x="7365787" y="530160"/>
            <a:ext cx="2804380" cy="615350"/>
          </a:xfrm>
          <a:custGeom>
            <a:avLst/>
            <a:gdLst>
              <a:gd name="T0" fmla="*/ 944269 w 3929090"/>
              <a:gd name="T1" fmla="*/ 111248 h 714380"/>
              <a:gd name="T2" fmla="*/ 472134 w 3929090"/>
              <a:gd name="T3" fmla="*/ 222496 h 714380"/>
              <a:gd name="T4" fmla="*/ 0 w 3929090"/>
              <a:gd name="T5" fmla="*/ 111248 h 714380"/>
              <a:gd name="T6" fmla="*/ 472134 w 3929090"/>
              <a:gd name="T7" fmla="*/ 0 h 714380"/>
              <a:gd name="T8" fmla="*/ 0 60000 65536"/>
              <a:gd name="T9" fmla="*/ 5898240 60000 65536"/>
              <a:gd name="T10" fmla="*/ 11796480 60000 65536"/>
              <a:gd name="T11" fmla="*/ 17694720 60000 65536"/>
              <a:gd name="T12" fmla="*/ 59534 w 3929090"/>
              <a:gd name="T13" fmla="*/ 59533 h 714380"/>
              <a:gd name="T14" fmla="*/ 3869556 w 3929090"/>
              <a:gd name="T15" fmla="*/ 654847 h 714380"/>
            </a:gdLst>
            <a:ahLst/>
            <a:cxnLst>
              <a:cxn ang="T8">
                <a:pos x="T0" y="T1"/>
              </a:cxn>
              <a:cxn ang="T9">
                <a:pos x="T2" y="T3"/>
              </a:cxn>
              <a:cxn ang="T10">
                <a:pos x="T4" y="T5"/>
              </a:cxn>
              <a:cxn ang="T11">
                <a:pos x="T6" y="T7"/>
              </a:cxn>
            </a:cxnLst>
            <a:rect l="T12" t="T13" r="T14" b="T15"/>
            <a:pathLst>
              <a:path w="3929090" h="714380">
                <a:moveTo>
                  <a:pt x="0" y="0"/>
                </a:moveTo>
                <a:lnTo>
                  <a:pt x="3810024" y="0"/>
                </a:lnTo>
                <a:lnTo>
                  <a:pt x="3929090" y="119066"/>
                </a:lnTo>
                <a:lnTo>
                  <a:pt x="3929090" y="714380"/>
                </a:lnTo>
                <a:lnTo>
                  <a:pt x="119066" y="714380"/>
                </a:lnTo>
                <a:lnTo>
                  <a:pt x="0" y="595314"/>
                </a:lnTo>
                <a:lnTo>
                  <a:pt x="0" y="0"/>
                </a:lnTo>
                <a:close/>
              </a:path>
            </a:pathLst>
          </a:custGeom>
          <a:solidFill>
            <a:schemeClr val="accent4">
              <a:lumMod val="20000"/>
              <a:lumOff val="80000"/>
            </a:schemeClr>
          </a:solidFill>
          <a:ln w="9525" algn="ctr">
            <a:solidFill>
              <a:schemeClr val="tx2">
                <a:lumMod val="75000"/>
                <a:lumOff val="25000"/>
              </a:schemeClr>
            </a:solidFill>
            <a:round/>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None/>
            </a:pPr>
            <a:r>
              <a:rPr lang="zh-TW" altLang="en-US" sz="2800" b="1" dirty="0"/>
              <a:t>地理</a:t>
            </a:r>
            <a:r>
              <a:rPr lang="en-US" altLang="zh-CN" sz="2800" b="1" dirty="0">
                <a:latin typeface="Times New Roman" panose="02020603050405020304" pitchFamily="18" charset="0"/>
                <a:ea typeface="PMingLiU" panose="02020500000000000000" pitchFamily="18" charset="-120"/>
                <a:cs typeface="Times New Roman" panose="02020603050405020304" pitchFamily="18" charset="0"/>
              </a:rPr>
              <a:t>——</a:t>
            </a:r>
            <a:r>
              <a:rPr lang="zh-TW" altLang="en-US" sz="2800" b="1" dirty="0">
                <a:latin typeface="Times New Roman" panose="02020603050405020304" pitchFamily="18" charset="0"/>
                <a:ea typeface="PMingLiU" panose="02020500000000000000" pitchFamily="18" charset="-120"/>
                <a:cs typeface="Times New Roman" panose="02020603050405020304" pitchFamily="18" charset="0"/>
              </a:rPr>
              <a:t>地動儀</a:t>
            </a:r>
            <a:r>
              <a:rPr lang="zh-TW" altLang="en-US" sz="2800" b="1" dirty="0"/>
              <a:t>	</a:t>
            </a:r>
          </a:p>
        </p:txBody>
      </p:sp>
      <p:pic>
        <p:nvPicPr>
          <p:cNvPr id="10" name="圖片 9" descr="一張含有 室內, 螢幕擷取畫面, 博物館 的圖片&#10;&#10;自動產生的描述">
            <a:extLst>
              <a:ext uri="{FF2B5EF4-FFF2-40B4-BE49-F238E27FC236}">
                <a16:creationId xmlns:a16="http://schemas.microsoft.com/office/drawing/2014/main" id="{A14AE9F8-FE92-7ACB-8907-F68A14495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3" y="1576698"/>
            <a:ext cx="5554980" cy="3806832"/>
          </a:xfrm>
          <a:prstGeom prst="rect">
            <a:avLst/>
          </a:prstGeom>
        </p:spPr>
      </p:pic>
    </p:spTree>
    <p:extLst>
      <p:ext uri="{BB962C8B-B14F-4D97-AF65-F5344CB8AC3E}">
        <p14:creationId xmlns:p14="http://schemas.microsoft.com/office/powerpoint/2010/main" val="3018674165"/>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19"/>
          <a:stretch/>
        </p:blipFill>
        <p:spPr>
          <a:xfrm>
            <a:off x="-1" y="0"/>
            <a:ext cx="12191980" cy="6856718"/>
          </a:xfrm>
          <a:prstGeom prst="rect">
            <a:avLst/>
          </a:prstGeom>
        </p:spPr>
      </p:pic>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694291" y="120023"/>
            <a:ext cx="358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7</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471109" y="1486859"/>
            <a:ext cx="5624879" cy="4648645"/>
          </a:xfrm>
          <a:prstGeom prst="rect">
            <a:avLst/>
          </a:prstGeom>
          <a:noFill/>
        </p:spPr>
        <p:txBody>
          <a:bodyPr wrap="square" rtlCol="0">
            <a:spAutoFit/>
          </a:bodyPr>
          <a:lstStyle/>
          <a:p>
            <a:pPr marL="285750" indent="-285750">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最早出現於戰國時期的磁山一帶</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古時的指南針又稱為「司南」</a:t>
            </a:r>
            <a:endParaRPr lang="en-HK"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樣子像一把湯匙</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靜止時勺柄會指向南方</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是指南針的始祖</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sp>
        <p:nvSpPr>
          <p:cNvPr id="3" name="剪去對角線角落矩形 14">
            <a:extLst>
              <a:ext uri="{FF2B5EF4-FFF2-40B4-BE49-F238E27FC236}">
                <a16:creationId xmlns:a16="http://schemas.microsoft.com/office/drawing/2014/main" id="{1BBDCED2-9F5B-2947-DD43-4345D8237F65}"/>
              </a:ext>
            </a:extLst>
          </p:cNvPr>
          <p:cNvSpPr>
            <a:spLocks noChangeArrowheads="1"/>
          </p:cNvSpPr>
          <p:nvPr/>
        </p:nvSpPr>
        <p:spPr bwMode="auto">
          <a:xfrm>
            <a:off x="4716708" y="717536"/>
            <a:ext cx="2758561" cy="615350"/>
          </a:xfrm>
          <a:custGeom>
            <a:avLst/>
            <a:gdLst>
              <a:gd name="T0" fmla="*/ 944269 w 3929090"/>
              <a:gd name="T1" fmla="*/ 111248 h 714380"/>
              <a:gd name="T2" fmla="*/ 472134 w 3929090"/>
              <a:gd name="T3" fmla="*/ 222496 h 714380"/>
              <a:gd name="T4" fmla="*/ 0 w 3929090"/>
              <a:gd name="T5" fmla="*/ 111248 h 714380"/>
              <a:gd name="T6" fmla="*/ 472134 w 3929090"/>
              <a:gd name="T7" fmla="*/ 0 h 714380"/>
              <a:gd name="T8" fmla="*/ 0 60000 65536"/>
              <a:gd name="T9" fmla="*/ 5898240 60000 65536"/>
              <a:gd name="T10" fmla="*/ 11796480 60000 65536"/>
              <a:gd name="T11" fmla="*/ 17694720 60000 65536"/>
              <a:gd name="T12" fmla="*/ 59534 w 3929090"/>
              <a:gd name="T13" fmla="*/ 59533 h 714380"/>
              <a:gd name="T14" fmla="*/ 3869556 w 3929090"/>
              <a:gd name="T15" fmla="*/ 654847 h 714380"/>
            </a:gdLst>
            <a:ahLst/>
            <a:cxnLst>
              <a:cxn ang="T8">
                <a:pos x="T0" y="T1"/>
              </a:cxn>
              <a:cxn ang="T9">
                <a:pos x="T2" y="T3"/>
              </a:cxn>
              <a:cxn ang="T10">
                <a:pos x="T4" y="T5"/>
              </a:cxn>
              <a:cxn ang="T11">
                <a:pos x="T6" y="T7"/>
              </a:cxn>
            </a:cxnLst>
            <a:rect l="T12" t="T13" r="T14" b="T15"/>
            <a:pathLst>
              <a:path w="3929090" h="714380">
                <a:moveTo>
                  <a:pt x="0" y="0"/>
                </a:moveTo>
                <a:lnTo>
                  <a:pt x="3810024" y="0"/>
                </a:lnTo>
                <a:lnTo>
                  <a:pt x="3929090" y="119066"/>
                </a:lnTo>
                <a:lnTo>
                  <a:pt x="3929090" y="714380"/>
                </a:lnTo>
                <a:lnTo>
                  <a:pt x="119066" y="714380"/>
                </a:lnTo>
                <a:lnTo>
                  <a:pt x="0" y="595314"/>
                </a:lnTo>
                <a:lnTo>
                  <a:pt x="0" y="0"/>
                </a:lnTo>
                <a:close/>
              </a:path>
            </a:pathLst>
          </a:custGeom>
          <a:solidFill>
            <a:schemeClr val="accent4">
              <a:lumMod val="20000"/>
              <a:lumOff val="80000"/>
            </a:schemeClr>
          </a:solidFill>
          <a:ln w="9525" algn="ctr">
            <a:solidFill>
              <a:schemeClr val="tx2">
                <a:lumMod val="75000"/>
                <a:lumOff val="25000"/>
              </a:schemeClr>
            </a:solidFill>
            <a:round/>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None/>
            </a:pPr>
            <a:r>
              <a:rPr lang="zh-TW" altLang="en-US" sz="2800" b="1" dirty="0"/>
              <a:t>地理</a:t>
            </a:r>
            <a:r>
              <a:rPr lang="en-US" altLang="zh-CN" sz="2800" b="1" dirty="0">
                <a:latin typeface="Times New Roman" panose="02020603050405020304" pitchFamily="18" charset="0"/>
                <a:ea typeface="PMingLiU" panose="02020500000000000000" pitchFamily="18" charset="-120"/>
                <a:cs typeface="Times New Roman" panose="02020603050405020304" pitchFamily="18" charset="0"/>
              </a:rPr>
              <a:t>——</a:t>
            </a:r>
            <a:r>
              <a:rPr lang="zh-TW" altLang="en-US" sz="2800" b="1" dirty="0">
                <a:latin typeface="Times New Roman" panose="02020603050405020304" pitchFamily="18" charset="0"/>
                <a:ea typeface="PMingLiU" panose="02020500000000000000" pitchFamily="18" charset="-120"/>
                <a:cs typeface="Times New Roman" panose="02020603050405020304" pitchFamily="18" charset="0"/>
              </a:rPr>
              <a:t>指南針</a:t>
            </a:r>
            <a:r>
              <a:rPr lang="zh-TW" altLang="en-US" sz="2800" b="1" dirty="0"/>
              <a:t>	</a:t>
            </a:r>
          </a:p>
        </p:txBody>
      </p:sp>
      <p:pic>
        <p:nvPicPr>
          <p:cNvPr id="10" name="圖片 9" descr="一張含有 湯匙 的圖片&#10;&#10;描述是以中可信度自動產生">
            <a:extLst>
              <a:ext uri="{FF2B5EF4-FFF2-40B4-BE49-F238E27FC236}">
                <a16:creationId xmlns:a16="http://schemas.microsoft.com/office/drawing/2014/main" id="{D9BE642C-69B8-9AFE-8BCA-2E1DB5F93CE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21" b="89683" l="7018" r="92732">
                        <a14:foregroundMark x1="10526" y1="58333" x2="7018" y2="77381"/>
                        <a14:foregroundMark x1="8521" y1="83333" x2="40852" y2="82143"/>
                        <a14:foregroundMark x1="25063" y1="83730" x2="51880" y2="79762"/>
                        <a14:foregroundMark x1="51880" y1="79762" x2="88221" y2="81349"/>
                        <a14:foregroundMark x1="33333" y1="83333" x2="83208" y2="81746"/>
                        <a14:foregroundMark x1="44110" y1="78571" x2="92732" y2="82540"/>
                        <a14:foregroundMark x1="56642" y1="81746" x2="90977" y2="81746"/>
                        <a14:foregroundMark x1="33333" y1="27778" x2="55890" y2="31746"/>
                        <a14:foregroundMark x1="33333" y1="29365" x2="74185" y2="30159"/>
                        <a14:foregroundMark x1="32581" y1="26587" x2="53383" y2="26190"/>
                        <a14:foregroundMark x1="53383" y1="26190" x2="80952" y2="26984"/>
                        <a14:foregroundMark x1="17043" y1="28175" x2="52130" y2="28571"/>
                      </a14:backgroundRemoval>
                    </a14:imgEffect>
                  </a14:imgLayer>
                </a14:imgProps>
              </a:ext>
              <a:ext uri="{28A0092B-C50C-407E-A947-70E740481C1C}">
                <a14:useLocalDpi xmlns:a14="http://schemas.microsoft.com/office/drawing/2010/main" val="0"/>
              </a:ext>
            </a:extLst>
          </a:blip>
          <a:srcRect l="1921" t="20784" r="5264" b="7369"/>
          <a:stretch/>
        </p:blipFill>
        <p:spPr>
          <a:xfrm>
            <a:off x="6016377" y="2726473"/>
            <a:ext cx="5857301" cy="2863616"/>
          </a:xfrm>
          <a:prstGeom prst="rect">
            <a:avLst/>
          </a:prstGeom>
        </p:spPr>
      </p:pic>
    </p:spTree>
    <p:extLst>
      <p:ext uri="{BB962C8B-B14F-4D97-AF65-F5344CB8AC3E}">
        <p14:creationId xmlns:p14="http://schemas.microsoft.com/office/powerpoint/2010/main" val="2019056192"/>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19"/>
          <a:stretch/>
        </p:blipFill>
        <p:spPr>
          <a:xfrm>
            <a:off x="-1" y="0"/>
            <a:ext cx="12191980" cy="6856718"/>
          </a:xfrm>
          <a:prstGeom prst="rect">
            <a:avLst/>
          </a:prstGeom>
        </p:spPr>
      </p:pic>
      <p:pic>
        <p:nvPicPr>
          <p:cNvPr id="10" name="圖片 9" descr="一張含有 雲, 天空, 兒童藝術, 油畫 的圖片&#10;&#10;自動產生的描述">
            <a:extLst>
              <a:ext uri="{FF2B5EF4-FFF2-40B4-BE49-F238E27FC236}">
                <a16:creationId xmlns:a16="http://schemas.microsoft.com/office/drawing/2014/main" id="{9C792242-BF5A-8B09-30E5-11786961802E}"/>
              </a:ext>
            </a:extLst>
          </p:cNvPr>
          <p:cNvPicPr>
            <a:picLocks noChangeAspect="1"/>
          </p:cNvPicPr>
          <p:nvPr/>
        </p:nvPicPr>
        <p:blipFill>
          <a:blip r:embed="rId4">
            <a:alphaModFix amt="35000"/>
            <a:extLst>
              <a:ext uri="{BEBA8EAE-BF5A-486C-A8C5-ECC9F3942E4B}">
                <a14:imgProps xmlns:a14="http://schemas.microsoft.com/office/drawing/2010/main">
                  <a14:imgLayer r:embed="rId5">
                    <a14:imgEffect>
                      <a14:backgroundRemoval t="9920" b="96160" l="3233" r="99374">
                        <a14:foregroundMark x1="56413" y1="66400" x2="59333" y2="72160"/>
                        <a14:foregroundMark x1="54119" y1="84000" x2="64859" y2="84000"/>
                        <a14:foregroundMark x1="57873" y1="75520" x2="57873" y2="82080"/>
                        <a14:foregroundMark x1="60375" y1="70240" x2="62878" y2="72000"/>
                        <a14:foregroundMark x1="13034" y1="90720" x2="26694" y2="96160"/>
                        <a14:foregroundMark x1="81543" y1="87680" x2="86027" y2="84000"/>
                        <a14:foregroundMark x1="81230" y1="79200" x2="92179" y2="74720"/>
                        <a14:foregroundMark x1="5631" y1="76800" x2="6152" y2="92480"/>
                        <a14:foregroundMark x1="3233" y1="79360" x2="99374" y2="71680"/>
                      </a14:backgroundRemoval>
                    </a14:imgEffect>
                    <a14:imgEffect>
                      <a14:artisticMarker/>
                    </a14:imgEffect>
                  </a14:imgLayer>
                </a14:imgProps>
              </a:ext>
              <a:ext uri="{28A0092B-C50C-407E-A947-70E740481C1C}">
                <a14:useLocalDpi xmlns:a14="http://schemas.microsoft.com/office/drawing/2010/main" val="0"/>
              </a:ext>
            </a:extLst>
          </a:blip>
          <a:stretch>
            <a:fillRect/>
          </a:stretch>
        </p:blipFill>
        <p:spPr>
          <a:xfrm>
            <a:off x="857294" y="0"/>
            <a:ext cx="10477377" cy="6828322"/>
          </a:xfrm>
          <a:prstGeom prst="rect">
            <a:avLst/>
          </a:prstGeom>
          <a:effectLst>
            <a:softEdge rad="31750"/>
          </a:effectLst>
        </p:spPr>
      </p:pic>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694291" y="120023"/>
            <a:ext cx="358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8</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2196985" y="1278686"/>
            <a:ext cx="7797991" cy="3571427"/>
          </a:xfrm>
          <a:prstGeom prst="rect">
            <a:avLst/>
          </a:prstGeom>
          <a:noFill/>
        </p:spPr>
        <p:txBody>
          <a:bodyPr wrap="square" rtlCol="0">
            <a:spAutoFit/>
          </a:bodyPr>
          <a:lstStyle/>
          <a:p>
            <a:pPr marL="285750" indent="-285750">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運用在航海事業上</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結合中國當時的造船和航海技術</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大大提升了出海的成功率</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對中國，甚至世界航海事業都作出了巨大貢獻</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sp>
        <p:nvSpPr>
          <p:cNvPr id="3" name="剪去對角線角落矩形 14">
            <a:extLst>
              <a:ext uri="{FF2B5EF4-FFF2-40B4-BE49-F238E27FC236}">
                <a16:creationId xmlns:a16="http://schemas.microsoft.com/office/drawing/2014/main" id="{773EE0E2-EC02-487E-1ACB-954571E261F9}"/>
              </a:ext>
            </a:extLst>
          </p:cNvPr>
          <p:cNvSpPr>
            <a:spLocks noChangeArrowheads="1"/>
          </p:cNvSpPr>
          <p:nvPr/>
        </p:nvSpPr>
        <p:spPr bwMode="auto">
          <a:xfrm>
            <a:off x="4716701" y="620713"/>
            <a:ext cx="2758561" cy="615350"/>
          </a:xfrm>
          <a:custGeom>
            <a:avLst/>
            <a:gdLst>
              <a:gd name="T0" fmla="*/ 944269 w 3929090"/>
              <a:gd name="T1" fmla="*/ 111248 h 714380"/>
              <a:gd name="T2" fmla="*/ 472134 w 3929090"/>
              <a:gd name="T3" fmla="*/ 222496 h 714380"/>
              <a:gd name="T4" fmla="*/ 0 w 3929090"/>
              <a:gd name="T5" fmla="*/ 111248 h 714380"/>
              <a:gd name="T6" fmla="*/ 472134 w 3929090"/>
              <a:gd name="T7" fmla="*/ 0 h 714380"/>
              <a:gd name="T8" fmla="*/ 0 60000 65536"/>
              <a:gd name="T9" fmla="*/ 5898240 60000 65536"/>
              <a:gd name="T10" fmla="*/ 11796480 60000 65536"/>
              <a:gd name="T11" fmla="*/ 17694720 60000 65536"/>
              <a:gd name="T12" fmla="*/ 59534 w 3929090"/>
              <a:gd name="T13" fmla="*/ 59533 h 714380"/>
              <a:gd name="T14" fmla="*/ 3869556 w 3929090"/>
              <a:gd name="T15" fmla="*/ 654847 h 714380"/>
            </a:gdLst>
            <a:ahLst/>
            <a:cxnLst>
              <a:cxn ang="T8">
                <a:pos x="T0" y="T1"/>
              </a:cxn>
              <a:cxn ang="T9">
                <a:pos x="T2" y="T3"/>
              </a:cxn>
              <a:cxn ang="T10">
                <a:pos x="T4" y="T5"/>
              </a:cxn>
              <a:cxn ang="T11">
                <a:pos x="T6" y="T7"/>
              </a:cxn>
            </a:cxnLst>
            <a:rect l="T12" t="T13" r="T14" b="T15"/>
            <a:pathLst>
              <a:path w="3929090" h="714380">
                <a:moveTo>
                  <a:pt x="0" y="0"/>
                </a:moveTo>
                <a:lnTo>
                  <a:pt x="3810024" y="0"/>
                </a:lnTo>
                <a:lnTo>
                  <a:pt x="3929090" y="119066"/>
                </a:lnTo>
                <a:lnTo>
                  <a:pt x="3929090" y="714380"/>
                </a:lnTo>
                <a:lnTo>
                  <a:pt x="119066" y="714380"/>
                </a:lnTo>
                <a:lnTo>
                  <a:pt x="0" y="595314"/>
                </a:lnTo>
                <a:lnTo>
                  <a:pt x="0" y="0"/>
                </a:lnTo>
                <a:close/>
              </a:path>
            </a:pathLst>
          </a:custGeom>
          <a:solidFill>
            <a:schemeClr val="accent4">
              <a:lumMod val="20000"/>
              <a:lumOff val="80000"/>
            </a:schemeClr>
          </a:solidFill>
          <a:ln w="9525" algn="ctr">
            <a:solidFill>
              <a:schemeClr val="tx2">
                <a:lumMod val="75000"/>
                <a:lumOff val="25000"/>
              </a:schemeClr>
            </a:solidFill>
            <a:round/>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None/>
            </a:pPr>
            <a:r>
              <a:rPr lang="zh-TW" altLang="en-US" sz="2800" b="1" dirty="0"/>
              <a:t>地理</a:t>
            </a:r>
            <a:r>
              <a:rPr lang="en-US" altLang="zh-CN" sz="2800" b="1" dirty="0">
                <a:latin typeface="Times New Roman" panose="02020603050405020304" pitchFamily="18" charset="0"/>
                <a:ea typeface="PMingLiU" panose="02020500000000000000" pitchFamily="18" charset="-120"/>
                <a:cs typeface="Times New Roman" panose="02020603050405020304" pitchFamily="18" charset="0"/>
              </a:rPr>
              <a:t>——</a:t>
            </a:r>
            <a:r>
              <a:rPr lang="zh-TW" altLang="en-US" sz="2800" b="1" dirty="0">
                <a:latin typeface="Times New Roman" panose="02020603050405020304" pitchFamily="18" charset="0"/>
                <a:ea typeface="PMingLiU" panose="02020500000000000000" pitchFamily="18" charset="-120"/>
                <a:cs typeface="Times New Roman" panose="02020603050405020304" pitchFamily="18" charset="0"/>
              </a:rPr>
              <a:t>指南針</a:t>
            </a:r>
            <a:r>
              <a:rPr lang="zh-TW" altLang="en-US" sz="2800" b="1" dirty="0"/>
              <a:t>	</a:t>
            </a:r>
          </a:p>
        </p:txBody>
      </p:sp>
      <p:pic>
        <p:nvPicPr>
          <p:cNvPr id="14" name="圖片 13" descr="一張含有 船, 帆船, 船桅, 運輸 的圖片&#10;&#10;自動產生的描述">
            <a:extLst>
              <a:ext uri="{FF2B5EF4-FFF2-40B4-BE49-F238E27FC236}">
                <a16:creationId xmlns:a16="http://schemas.microsoft.com/office/drawing/2014/main" id="{2D519BD3-4E4C-2EB2-48DA-7AC7B10FC51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88" b="89984" l="7780" r="89789">
                        <a14:foregroundMark x1="10859" y1="61905" x2="11507" y2="52053"/>
                        <a14:foregroundMark x1="11507" y1="52053" x2="11507" y2="52053"/>
                        <a14:foregroundMark x1="8590" y1="49589" x2="10373" y2="61905"/>
                        <a14:foregroundMark x1="10373" y1="61905" x2="11021" y2="62562"/>
                        <a14:foregroundMark x1="10373" y1="55665" x2="12642" y2="47783"/>
                        <a14:foregroundMark x1="9887" y1="50575" x2="10373" y2="62562"/>
                        <a14:foregroundMark x1="10373" y1="62562" x2="12804" y2="64532"/>
                        <a14:foregroundMark x1="12804" y1="65517" x2="7780" y2="55172"/>
                        <a14:foregroundMark x1="7780" y1="55172" x2="10859" y2="48768"/>
                        <a14:foregroundMark x1="9400" y1="56650" x2="12804" y2="45156"/>
                        <a14:foregroundMark x1="12804" y1="45156" x2="13776" y2="44663"/>
                        <a14:foregroundMark x1="64992" y1="40722" x2="74716" y2="55665"/>
                        <a14:foregroundMark x1="44408" y1="11494" x2="52026" y2="12644"/>
                        <a14:foregroundMark x1="59806" y1="27750" x2="61750" y2="66995"/>
                        <a14:foregroundMark x1="54457" y1="57143" x2="56240" y2="27258"/>
                        <a14:foregroundMark x1="56402" y1="37274" x2="53647" y2="53038"/>
                        <a14:foregroundMark x1="55916" y1="44992" x2="54781" y2="55172"/>
                        <a14:foregroundMark x1="57699" y1="64204" x2="84279" y2="64696"/>
                        <a14:foregroundMark x1="35170" y1="78818" x2="40357" y2="77668"/>
                        <a14:foregroundMark x1="45219" y1="13465" x2="37439" y2="10181"/>
                      </a14:backgroundRemoval>
                    </a14:imgEffect>
                  </a14:imgLayer>
                </a14:imgProps>
              </a:ext>
              <a:ext uri="{28A0092B-C50C-407E-A947-70E740481C1C}">
                <a14:useLocalDpi xmlns:a14="http://schemas.microsoft.com/office/drawing/2010/main" val="0"/>
              </a:ext>
            </a:extLst>
          </a:blip>
          <a:stretch>
            <a:fillRect/>
          </a:stretch>
        </p:blipFill>
        <p:spPr>
          <a:xfrm rot="1080000">
            <a:off x="7811033" y="550617"/>
            <a:ext cx="3996342" cy="3944525"/>
          </a:xfrm>
          <a:prstGeom prst="rect">
            <a:avLst/>
          </a:prstGeom>
        </p:spPr>
      </p:pic>
    </p:spTree>
    <p:extLst>
      <p:ext uri="{BB962C8B-B14F-4D97-AF65-F5344CB8AC3E}">
        <p14:creationId xmlns:p14="http://schemas.microsoft.com/office/powerpoint/2010/main" val="1432691349"/>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一張含有 圖書, Rectangle, 藝術 的圖片&#10;&#10;自動產生的描述">
            <a:extLst>
              <a:ext uri="{FF2B5EF4-FFF2-40B4-BE49-F238E27FC236}">
                <a16:creationId xmlns:a16="http://schemas.microsoft.com/office/drawing/2014/main" id="{AF54FB2F-B50C-76C5-829D-D05E3E7CD77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733" l="6113" r="94020">
                        <a14:foregroundMark x1="6645" y1="18706" x2="24784" y2="53305"/>
                        <a14:foregroundMark x1="24784" y1="53305" x2="48837" y2="76512"/>
                        <a14:foregroundMark x1="48837" y1="76512" x2="49169" y2="75949"/>
                        <a14:foregroundMark x1="92957" y1="22504" x2="92027" y2="62307"/>
                        <a14:foregroundMark x1="92027" y1="62307" x2="92027" y2="62307"/>
                        <a14:foregroundMark x1="94086" y1="22504" x2="94086" y2="28551"/>
                        <a14:foregroundMark x1="6977" y1="17300" x2="7043" y2="20534"/>
                        <a14:foregroundMark x1="6113" y1="19831" x2="6246" y2="29114"/>
                        <a14:foregroundMark x1="9369" y1="13643" x2="40332" y2="14627"/>
                        <a14:foregroundMark x1="40332" y1="14627" x2="59103" y2="13585"/>
                        <a14:foregroundMark x1="9037" y1="14487" x2="20731" y2="15752"/>
                        <a14:foregroundMark x1="20731" y1="15752" x2="24651" y2="14205"/>
                        <a14:foregroundMark x1="21063" y1="13783" x2="32625" y2="14909"/>
                        <a14:foregroundMark x1="32625" y1="14909" x2="43189" y2="13643"/>
                        <a14:foregroundMark x1="43189" y1="13643" x2="46977" y2="13643"/>
                        <a14:foregroundMark x1="57674" y1="14065" x2="72226" y2="13361"/>
                        <a14:foregroundMark x1="72226" y1="13361" x2="87043" y2="14909"/>
                        <a14:foregroundMark x1="87043" y1="14909" x2="92425" y2="14205"/>
                        <a14:backgroundMark x1="92914" y1="12518" x2="95681" y2="12518"/>
                        <a14:backgroundMark x1="83787" y1="12518" x2="90321" y2="12518"/>
                      </a14:backgroundRemoval>
                    </a14:imgEffect>
                  </a14:imgLayer>
                </a14:imgProps>
              </a:ext>
              <a:ext uri="{28A0092B-C50C-407E-A947-70E740481C1C}">
                <a14:useLocalDpi xmlns:a14="http://schemas.microsoft.com/office/drawing/2010/main" val="0"/>
              </a:ext>
            </a:extLst>
          </a:blip>
          <a:stretch>
            <a:fillRect/>
          </a:stretch>
        </p:blipFill>
        <p:spPr>
          <a:xfrm>
            <a:off x="-893839" y="1080365"/>
            <a:ext cx="13979654" cy="6604341"/>
          </a:xfrm>
          <a:prstGeom prst="rect">
            <a:avLst/>
          </a:prstGeom>
        </p:spPr>
      </p:pic>
      <p:pic>
        <p:nvPicPr>
          <p:cNvPr id="4" name="內容版面配置區 3" descr="一張含有 螢幕擷取畫面, 黑色, 黑暗 的圖片&#10;&#10;自動產生的描述">
            <a:extLst>
              <a:ext uri="{FF2B5EF4-FFF2-40B4-BE49-F238E27FC236}">
                <a16:creationId xmlns:a16="http://schemas.microsoft.com/office/drawing/2014/main" id="{535FEAF5-484C-2EE2-2B14-B4E34A0EB928}"/>
              </a:ext>
            </a:extLst>
          </p:cNvPr>
          <p:cNvPicPr>
            <a:picLocks noGrp="1" noRot="1" noChangeAspect="1" noMove="1" noResize="1" noEditPoints="1" noAdjustHandles="1" noChangeArrowheads="1" noChangeShapeType="1" noCrop="1"/>
          </p:cNvPicPr>
          <p:nvPr>
            <p:ph idx="1"/>
          </p:nvPr>
        </p:nvPicPr>
        <p:blipFill rotWithShape="1">
          <a:blip r:embed="rId5">
            <a:extLst>
              <a:ext uri="{28A0092B-C50C-407E-A947-70E740481C1C}">
                <a14:useLocalDpi xmlns:a14="http://schemas.microsoft.com/office/drawing/2010/main" val="0"/>
              </a:ext>
            </a:extLst>
          </a:blip>
          <a:srcRect t="19"/>
          <a:stretch/>
        </p:blipFill>
        <p:spPr>
          <a:xfrm>
            <a:off x="-1" y="0"/>
            <a:ext cx="12191980" cy="6856718"/>
          </a:xfrm>
          <a:prstGeom prst="rect">
            <a:avLst/>
          </a:prstGeom>
        </p:spPr>
      </p:pic>
      <p:sp>
        <p:nvSpPr>
          <p:cNvPr id="6" name="Text Box 32">
            <a:extLst>
              <a:ext uri="{FF2B5EF4-FFF2-40B4-BE49-F238E27FC236}">
                <a16:creationId xmlns:a16="http://schemas.microsoft.com/office/drawing/2014/main" id="{ED55D4AA-720D-5C35-9D9C-8F7808343F07}"/>
              </a:ext>
            </a:extLst>
          </p:cNvPr>
          <p:cNvSpPr txBox="1">
            <a:spLocks noChangeArrowheads="1"/>
          </p:cNvSpPr>
          <p:nvPr/>
        </p:nvSpPr>
        <p:spPr bwMode="auto">
          <a:xfrm>
            <a:off x="11694291" y="120023"/>
            <a:ext cx="358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t>9</a:t>
            </a:r>
          </a:p>
        </p:txBody>
      </p:sp>
      <p:sp>
        <p:nvSpPr>
          <p:cNvPr id="11" name="文字方塊 10">
            <a:extLst>
              <a:ext uri="{FF2B5EF4-FFF2-40B4-BE49-F238E27FC236}">
                <a16:creationId xmlns:a16="http://schemas.microsoft.com/office/drawing/2014/main" id="{573D4808-BECD-E34B-D7F1-50059596B18D}"/>
              </a:ext>
            </a:extLst>
          </p:cNvPr>
          <p:cNvSpPr txBox="1"/>
          <p:nvPr/>
        </p:nvSpPr>
        <p:spPr>
          <a:xfrm>
            <a:off x="228620" y="1695715"/>
            <a:ext cx="5596077" cy="4217758"/>
          </a:xfrm>
          <a:prstGeom prst="rect">
            <a:avLst/>
          </a:prstGeom>
          <a:noFill/>
        </p:spPr>
        <p:txBody>
          <a:bodyPr wrap="square" rtlCol="0">
            <a:spAutoFit/>
          </a:bodyPr>
          <a:lstStyle/>
          <a:p>
            <a:pPr>
              <a:lnSpc>
                <a:spcPct val="250000"/>
              </a:lnSpc>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甲骨、金屬器具、石頭、竹片</a:t>
            </a:r>
            <a:endParaRPr lang="en-US" altLang="zh-TW" sz="2800" dirty="0">
              <a:effectLst/>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材質硬挺，攜帶困難</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a:p>
            <a:pPr>
              <a:lnSpc>
                <a:spcPct val="250000"/>
              </a:lnSpc>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帛</a:t>
            </a:r>
            <a:r>
              <a:rPr lang="zh-CN" altLang="en-US" sz="2800" dirty="0">
                <a:latin typeface="PMingLiU" panose="02020500000000000000" pitchFamily="18" charset="-120"/>
                <a:ea typeface="PMingLiU" panose="02020500000000000000" pitchFamily="18" charset="-120"/>
                <a:cs typeface="Times New Roman" panose="02020603050405020304" pitchFamily="18" charset="0"/>
              </a:rPr>
              <a:t>（</a:t>
            </a:r>
            <a:r>
              <a:rPr lang="zh-TW" altLang="en-US" sz="2800" dirty="0">
                <a:latin typeface="PMingLiU" panose="02020500000000000000" pitchFamily="18" charset="-120"/>
                <a:ea typeface="PMingLiU" panose="02020500000000000000" pitchFamily="18" charset="-120"/>
                <a:cs typeface="Times New Roman" panose="02020603050405020304" pitchFamily="18" charset="0"/>
              </a:rPr>
              <a:t>蠶絲製成的紡織品</a:t>
            </a:r>
            <a:r>
              <a:rPr lang="zh-CN" altLang="en-US" sz="2800" dirty="0">
                <a:latin typeface="PMingLiU" panose="02020500000000000000" pitchFamily="18" charset="-120"/>
                <a:ea typeface="PMingLiU" panose="02020500000000000000" pitchFamily="18" charset="-120"/>
                <a:cs typeface="Times New Roman" panose="02020603050405020304" pitchFamily="18" charset="0"/>
              </a:rPr>
              <a:t>）</a:t>
            </a:r>
            <a:endParaRPr lang="en-US" altLang="zh-TW" sz="2800" dirty="0">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成本高且產量少</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p:txBody>
      </p:sp>
      <p:grpSp>
        <p:nvGrpSpPr>
          <p:cNvPr id="2" name="Group 16">
            <a:extLst>
              <a:ext uri="{FF2B5EF4-FFF2-40B4-BE49-F238E27FC236}">
                <a16:creationId xmlns:a16="http://schemas.microsoft.com/office/drawing/2014/main" id="{2DEF6D58-DE79-E50A-3AFE-04E8ADEA2207}"/>
              </a:ext>
            </a:extLst>
          </p:cNvPr>
          <p:cNvGrpSpPr>
            <a:grpSpLocks/>
          </p:cNvGrpSpPr>
          <p:nvPr/>
        </p:nvGrpSpPr>
        <p:grpSpPr bwMode="auto">
          <a:xfrm>
            <a:off x="-1" y="0"/>
            <a:ext cx="4892635" cy="563563"/>
            <a:chOff x="0" y="0"/>
            <a:chExt cx="1791" cy="355"/>
          </a:xfrm>
        </p:grpSpPr>
        <p:sp>
          <p:nvSpPr>
            <p:cNvPr id="7" name="Rectangle 29" descr="小方格">
              <a:extLst>
                <a:ext uri="{FF2B5EF4-FFF2-40B4-BE49-F238E27FC236}">
                  <a16:creationId xmlns:a16="http://schemas.microsoft.com/office/drawing/2014/main" id="{99A4EB3B-EBF8-1FF2-B00F-DCBE3425B6F9}"/>
                </a:ext>
              </a:extLst>
            </p:cNvPr>
            <p:cNvSpPr>
              <a:spLocks noChangeArrowheads="1"/>
            </p:cNvSpPr>
            <p:nvPr/>
          </p:nvSpPr>
          <p:spPr bwMode="auto">
            <a:xfrm>
              <a:off x="0" y="0"/>
              <a:ext cx="1655" cy="346"/>
            </a:xfrm>
            <a:prstGeom prst="rect">
              <a:avLst/>
            </a:prstGeom>
            <a:pattFill prst="smGrid">
              <a:fgClr>
                <a:schemeClr val="bg1"/>
              </a:fgClr>
              <a:bgClr>
                <a:srgbClr val="E1E1FF"/>
              </a:bgClr>
            </a:pattFill>
            <a:ln>
              <a:noFill/>
            </a:ln>
            <a:extLst>
              <a:ext uri="{91240B29-F687-4F45-9708-019B960494DF}">
                <a14:hiddenLine xmlns:a14="http://schemas.microsoft.com/office/drawing/2010/main" w="57150">
                  <a:solidFill>
                    <a:srgbClr val="000000"/>
                  </a:solidFill>
                  <a:prstDash val="dash"/>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en-US" altLang="zh-HK" sz="1800"/>
            </a:p>
          </p:txBody>
        </p:sp>
        <p:sp>
          <p:nvSpPr>
            <p:cNvPr id="13" name="Text Box 30">
              <a:extLst>
                <a:ext uri="{FF2B5EF4-FFF2-40B4-BE49-F238E27FC236}">
                  <a16:creationId xmlns:a16="http://schemas.microsoft.com/office/drawing/2014/main" id="{DDB53BE7-4C2D-6FF4-F52A-76605B4532AD}"/>
                </a:ext>
              </a:extLst>
            </p:cNvPr>
            <p:cNvSpPr txBox="1">
              <a:spLocks noChangeArrowheads="1"/>
            </p:cNvSpPr>
            <p:nvPr/>
          </p:nvSpPr>
          <p:spPr bwMode="auto">
            <a:xfrm>
              <a:off x="0" y="0"/>
              <a:ext cx="1791" cy="310"/>
            </a:xfrm>
            <a:prstGeom prst="rect">
              <a:avLst/>
            </a:prstGeom>
            <a:noFill/>
            <a:ln>
              <a:noFill/>
            </a:ln>
            <a:effectLst/>
          </p:spPr>
          <p:txBody>
            <a:bodyPr wrap="square">
              <a:spAutoFit/>
            </a:bodyPr>
            <a:lstStyle/>
            <a:p>
              <a:pPr>
                <a:spcBef>
                  <a:spcPct val="50000"/>
                </a:spcBef>
                <a:defRPr/>
              </a:pPr>
              <a:r>
                <a:rPr lang="zh-TW" altLang="en-US" sz="2600" b="1" dirty="0">
                  <a:effectLst>
                    <a:outerShdw blurRad="38100" dist="38100" dir="2700000" algn="tl">
                      <a:srgbClr val="C0C0C0"/>
                    </a:outerShdw>
                  </a:effectLst>
                  <a:latin typeface="Arial" charset="0"/>
                  <a:ea typeface="標楷體" pitchFamily="65" charset="-120"/>
                </a:rPr>
                <a:t>周會主題：中國古代科技發明</a:t>
              </a:r>
            </a:p>
          </p:txBody>
        </p:sp>
        <p:sp>
          <p:nvSpPr>
            <p:cNvPr id="16" name="Line 31">
              <a:extLst>
                <a:ext uri="{FF2B5EF4-FFF2-40B4-BE49-F238E27FC236}">
                  <a16:creationId xmlns:a16="http://schemas.microsoft.com/office/drawing/2014/main" id="{77C32374-DA24-02EC-9BD9-295ABFD62CF8}"/>
                </a:ext>
              </a:extLst>
            </p:cNvPr>
            <p:cNvSpPr>
              <a:spLocks noChangeShapeType="1"/>
            </p:cNvSpPr>
            <p:nvPr/>
          </p:nvSpPr>
          <p:spPr bwMode="auto">
            <a:xfrm flipV="1">
              <a:off x="0" y="346"/>
              <a:ext cx="1791" cy="9"/>
            </a:xfrm>
            <a:prstGeom prst="line">
              <a:avLst/>
            </a:prstGeom>
            <a:noFill/>
            <a:ln w="19050">
              <a:solidFill>
                <a:srgbClr val="3399FF"/>
              </a:solidFill>
              <a:round/>
              <a:headEnd/>
              <a:tailEnd type="oval" w="lg" len="lg"/>
            </a:ln>
            <a:extLst>
              <a:ext uri="{909E8E84-426E-40DD-AFC4-6F175D3DCCD1}">
                <a14:hiddenFill xmlns:a14="http://schemas.microsoft.com/office/drawing/2010/main">
                  <a:noFill/>
                </a14:hiddenFill>
              </a:ext>
            </a:extLst>
          </p:spPr>
          <p:txBody>
            <a:bodyPr/>
            <a:lstStyle/>
            <a:p>
              <a:endParaRPr lang="en-HK"/>
            </a:p>
          </p:txBody>
        </p:sp>
      </p:grpSp>
      <p:sp>
        <p:nvSpPr>
          <p:cNvPr id="3" name="剪去對角線角落矩形 14">
            <a:extLst>
              <a:ext uri="{FF2B5EF4-FFF2-40B4-BE49-F238E27FC236}">
                <a16:creationId xmlns:a16="http://schemas.microsoft.com/office/drawing/2014/main" id="{773EE0E2-EC02-487E-1ACB-954571E261F9}"/>
              </a:ext>
            </a:extLst>
          </p:cNvPr>
          <p:cNvSpPr>
            <a:spLocks noChangeArrowheads="1"/>
          </p:cNvSpPr>
          <p:nvPr/>
        </p:nvSpPr>
        <p:spPr bwMode="auto">
          <a:xfrm>
            <a:off x="4716707" y="673569"/>
            <a:ext cx="2758561" cy="615350"/>
          </a:xfrm>
          <a:custGeom>
            <a:avLst/>
            <a:gdLst>
              <a:gd name="T0" fmla="*/ 944269 w 3929090"/>
              <a:gd name="T1" fmla="*/ 111248 h 714380"/>
              <a:gd name="T2" fmla="*/ 472134 w 3929090"/>
              <a:gd name="T3" fmla="*/ 222496 h 714380"/>
              <a:gd name="T4" fmla="*/ 0 w 3929090"/>
              <a:gd name="T5" fmla="*/ 111248 h 714380"/>
              <a:gd name="T6" fmla="*/ 472134 w 3929090"/>
              <a:gd name="T7" fmla="*/ 0 h 714380"/>
              <a:gd name="T8" fmla="*/ 0 60000 65536"/>
              <a:gd name="T9" fmla="*/ 5898240 60000 65536"/>
              <a:gd name="T10" fmla="*/ 11796480 60000 65536"/>
              <a:gd name="T11" fmla="*/ 17694720 60000 65536"/>
              <a:gd name="T12" fmla="*/ 59534 w 3929090"/>
              <a:gd name="T13" fmla="*/ 59533 h 714380"/>
              <a:gd name="T14" fmla="*/ 3869556 w 3929090"/>
              <a:gd name="T15" fmla="*/ 654847 h 714380"/>
            </a:gdLst>
            <a:ahLst/>
            <a:cxnLst>
              <a:cxn ang="T8">
                <a:pos x="T0" y="T1"/>
              </a:cxn>
              <a:cxn ang="T9">
                <a:pos x="T2" y="T3"/>
              </a:cxn>
              <a:cxn ang="T10">
                <a:pos x="T4" y="T5"/>
              </a:cxn>
              <a:cxn ang="T11">
                <a:pos x="T6" y="T7"/>
              </a:cxn>
            </a:cxnLst>
            <a:rect l="T12" t="T13" r="T14" b="T15"/>
            <a:pathLst>
              <a:path w="3929090" h="714380">
                <a:moveTo>
                  <a:pt x="0" y="0"/>
                </a:moveTo>
                <a:lnTo>
                  <a:pt x="3810024" y="0"/>
                </a:lnTo>
                <a:lnTo>
                  <a:pt x="3929090" y="119066"/>
                </a:lnTo>
                <a:lnTo>
                  <a:pt x="3929090" y="714380"/>
                </a:lnTo>
                <a:lnTo>
                  <a:pt x="119066" y="714380"/>
                </a:lnTo>
                <a:lnTo>
                  <a:pt x="0" y="595314"/>
                </a:lnTo>
                <a:lnTo>
                  <a:pt x="0" y="0"/>
                </a:lnTo>
                <a:close/>
              </a:path>
            </a:pathLst>
          </a:custGeom>
          <a:solidFill>
            <a:schemeClr val="accent4">
              <a:lumMod val="20000"/>
              <a:lumOff val="80000"/>
            </a:schemeClr>
          </a:solidFill>
          <a:ln w="9525" algn="ctr">
            <a:solidFill>
              <a:schemeClr val="tx2">
                <a:lumMod val="75000"/>
                <a:lumOff val="25000"/>
              </a:schemeClr>
            </a:solidFill>
            <a:round/>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None/>
            </a:pPr>
            <a:r>
              <a:rPr lang="zh-TW" altLang="en-US" sz="2800" b="1" dirty="0"/>
              <a:t>人文</a:t>
            </a:r>
            <a:r>
              <a:rPr lang="en-US" altLang="zh-CN" sz="2800" b="1" dirty="0">
                <a:latin typeface="Times New Roman" panose="02020603050405020304" pitchFamily="18" charset="0"/>
                <a:ea typeface="PMingLiU" panose="02020500000000000000" pitchFamily="18" charset="-120"/>
                <a:cs typeface="Times New Roman" panose="02020603050405020304" pitchFamily="18" charset="0"/>
              </a:rPr>
              <a:t>——</a:t>
            </a:r>
            <a:r>
              <a:rPr lang="zh-TW" altLang="en-US" sz="2800" b="1" dirty="0">
                <a:latin typeface="Times New Roman" panose="02020603050405020304" pitchFamily="18" charset="0"/>
                <a:ea typeface="PMingLiU" panose="02020500000000000000" pitchFamily="18" charset="-120"/>
                <a:cs typeface="Times New Roman" panose="02020603050405020304" pitchFamily="18" charset="0"/>
              </a:rPr>
              <a:t>造紙術</a:t>
            </a:r>
            <a:r>
              <a:rPr lang="zh-TW" altLang="en-US" sz="2800" b="1" dirty="0"/>
              <a:t>	</a:t>
            </a:r>
          </a:p>
        </p:txBody>
      </p:sp>
      <p:sp>
        <p:nvSpPr>
          <p:cNvPr id="5" name="流程圖: 準備作業 4">
            <a:extLst>
              <a:ext uri="{FF2B5EF4-FFF2-40B4-BE49-F238E27FC236}">
                <a16:creationId xmlns:a16="http://schemas.microsoft.com/office/drawing/2014/main" id="{7AB70BD8-48A5-7D8C-D69C-72BBE2DB8A2F}"/>
              </a:ext>
            </a:extLst>
          </p:cNvPr>
          <p:cNvSpPr/>
          <p:nvPr/>
        </p:nvSpPr>
        <p:spPr>
          <a:xfrm>
            <a:off x="1382786" y="1318381"/>
            <a:ext cx="3287746" cy="541588"/>
          </a:xfrm>
          <a:prstGeom prst="flowChartPreparation">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800" b="1" dirty="0">
                <a:effectLst/>
                <a:ea typeface="PMingLiU" panose="02020500000000000000" pitchFamily="18" charset="-120"/>
                <a:cs typeface="Times New Roman" panose="02020603050405020304" pitchFamily="18" charset="0"/>
              </a:rPr>
              <a:t>未有紙之前</a:t>
            </a:r>
            <a:endParaRPr lang="en-HK" sz="2800" b="1" dirty="0"/>
          </a:p>
        </p:txBody>
      </p:sp>
      <p:sp>
        <p:nvSpPr>
          <p:cNvPr id="8" name="流程圖: 準備作業 7">
            <a:extLst>
              <a:ext uri="{FF2B5EF4-FFF2-40B4-BE49-F238E27FC236}">
                <a16:creationId xmlns:a16="http://schemas.microsoft.com/office/drawing/2014/main" id="{ED68F5E5-413B-8C43-CC83-5CB47371462D}"/>
              </a:ext>
            </a:extLst>
          </p:cNvPr>
          <p:cNvSpPr/>
          <p:nvPr/>
        </p:nvSpPr>
        <p:spPr>
          <a:xfrm>
            <a:off x="8029680" y="1318381"/>
            <a:ext cx="2728500" cy="541588"/>
          </a:xfrm>
          <a:prstGeom prst="flowChartPreparation">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800" b="1" dirty="0">
                <a:effectLst/>
                <a:ea typeface="PMingLiU" panose="02020500000000000000" pitchFamily="18" charset="-120"/>
                <a:cs typeface="Times New Roman" panose="02020603050405020304" pitchFamily="18" charset="0"/>
              </a:rPr>
              <a:t>東漢年間</a:t>
            </a:r>
            <a:endParaRPr lang="en-HK" sz="2800" b="1" dirty="0"/>
          </a:p>
        </p:txBody>
      </p:sp>
      <p:sp>
        <p:nvSpPr>
          <p:cNvPr id="9" name="文字方塊 8">
            <a:extLst>
              <a:ext uri="{FF2B5EF4-FFF2-40B4-BE49-F238E27FC236}">
                <a16:creationId xmlns:a16="http://schemas.microsoft.com/office/drawing/2014/main" id="{67811726-D0FA-7ACA-B6C5-204DB9C15350}"/>
              </a:ext>
            </a:extLst>
          </p:cNvPr>
          <p:cNvSpPr txBox="1"/>
          <p:nvPr/>
        </p:nvSpPr>
        <p:spPr>
          <a:xfrm>
            <a:off x="6595882" y="2058212"/>
            <a:ext cx="5596097" cy="4648645"/>
          </a:xfrm>
          <a:prstGeom prst="rect">
            <a:avLst/>
          </a:prstGeom>
          <a:noFill/>
        </p:spPr>
        <p:txBody>
          <a:bodyPr wrap="square" rtlCol="0">
            <a:spAutoFit/>
          </a:bodyPr>
          <a:lstStyle/>
          <a:p>
            <a:pPr marL="457200" indent="-457200">
              <a:buFont typeface="Wingdings" panose="05000000000000000000" pitchFamily="2" charset="2"/>
              <a:buChar char="v"/>
            </a:pPr>
            <a:r>
              <a:rPr lang="zh-TW" altLang="en-US" sz="2800" dirty="0">
                <a:effectLst/>
                <a:latin typeface="PMingLiU" panose="02020500000000000000" pitchFamily="18" charset="-120"/>
                <a:ea typeface="PMingLiU" panose="02020500000000000000" pitchFamily="18" charset="-120"/>
                <a:cs typeface="Times New Roman" panose="02020603050405020304" pitchFamily="18" charset="0"/>
              </a:rPr>
              <a:t>蔡倫的造紙術誕生</a:t>
            </a: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利用樹皮、麻頭、布、漁網等</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經過挫、搗、炒、烘等工藝</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a:p>
            <a:pPr marL="285750" indent="-285750">
              <a:lnSpc>
                <a:spcPct val="250000"/>
              </a:lnSpc>
              <a:buFont typeface="Wingdings" panose="05000000000000000000" pitchFamily="2" charset="2"/>
              <a:buChar char="Ø"/>
            </a:pPr>
            <a:r>
              <a:rPr lang="zh-TW" altLang="en-US" sz="2800" dirty="0">
                <a:latin typeface="PMingLiU" panose="02020500000000000000" pitchFamily="18" charset="-120"/>
                <a:ea typeface="PMingLiU" panose="02020500000000000000" pitchFamily="18" charset="-120"/>
                <a:cs typeface="Times New Roman" panose="02020603050405020304" pitchFamily="18" charset="0"/>
              </a:rPr>
              <a:t>原料容易獲取，價格便宜、輕便、用途廣</a:t>
            </a:r>
            <a:endParaRPr lang="en-HK" altLang="zh-TW" sz="2800" dirty="0">
              <a:latin typeface="PMingLiU" panose="02020500000000000000" pitchFamily="18" charset="-12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652510408"/>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773</TotalTime>
  <Words>911</Words>
  <Application>Microsoft Office PowerPoint</Application>
  <PresentationFormat>寬螢幕</PresentationFormat>
  <Paragraphs>143</Paragraphs>
  <Slides>18</Slides>
  <Notes>16</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18</vt:i4>
      </vt:variant>
    </vt:vector>
  </HeadingPairs>
  <TitlesOfParts>
    <vt:vector size="26" baseType="lpstr">
      <vt:lpstr>微軟正黑體</vt:lpstr>
      <vt:lpstr>PMingLiU</vt:lpstr>
      <vt:lpstr>Aptos</vt:lpstr>
      <vt:lpstr>Aptos Display</vt:lpstr>
      <vt:lpstr>Arial</vt:lpstr>
      <vt:lpstr>Times New Roman</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Vincent Lam</dc:creator>
  <cp:lastModifiedBy>Jessica Sze</cp:lastModifiedBy>
  <cp:revision>1</cp:revision>
  <dcterms:created xsi:type="dcterms:W3CDTF">2024-08-02T08:51:35Z</dcterms:created>
  <dcterms:modified xsi:type="dcterms:W3CDTF">2024-12-31T13:24:51Z</dcterms:modified>
</cp:coreProperties>
</file>